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Reenie Beanie"/>
      <p:regular r:id="rId13"/>
    </p:embeddedFont>
    <p:embeddedFont>
      <p:font typeface="Book Antiqua"/>
      <p:regular r:id="rId14"/>
      <p:bold r:id="rId15"/>
      <p:italic r:id="rId16"/>
      <p:boldItalic r:id="rId17"/>
    </p:embeddedFont>
    <p:embeddedFont>
      <p:font typeface="Quicksand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jqb2m5dnP1tngrBsRGQCMQ3vZq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ReenieBeanie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BookAntiqua-bold.fntdata"/><Relationship Id="rId14" Type="http://schemas.openxmlformats.org/officeDocument/2006/relationships/font" Target="fonts/BookAntiqua-regular.fntdata"/><Relationship Id="rId17" Type="http://schemas.openxmlformats.org/officeDocument/2006/relationships/font" Target="fonts/BookAntiqua-boldItalic.fntdata"/><Relationship Id="rId16" Type="http://schemas.openxmlformats.org/officeDocument/2006/relationships/font" Target="fonts/BookAntiqua-italic.fntdata"/><Relationship Id="rId5" Type="http://schemas.openxmlformats.org/officeDocument/2006/relationships/slide" Target="slides/slide1.xml"/><Relationship Id="rId19" Type="http://schemas.openxmlformats.org/officeDocument/2006/relationships/font" Target="fonts/Quicksand-bold.fntdata"/><Relationship Id="rId6" Type="http://schemas.openxmlformats.org/officeDocument/2006/relationships/slide" Target="slides/slide2.xml"/><Relationship Id="rId18" Type="http://schemas.openxmlformats.org/officeDocument/2006/relationships/font" Target="fonts/Quicksand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9" name="Google Shape;11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0" name="Google Shape;120;p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o-RO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_Title Slide">
  <p:cSld name="8_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2"/>
          <p:cNvSpPr txBox="1"/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E17BB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3"/>
          <p:cNvGrpSpPr/>
          <p:nvPr/>
        </p:nvGrpSpPr>
        <p:grpSpPr>
          <a:xfrm>
            <a:off x="-313135" y="0"/>
            <a:ext cx="9438086" cy="5139929"/>
            <a:chOff x="-417513" y="0"/>
            <a:chExt cx="12584114" cy="6853238"/>
          </a:xfrm>
        </p:grpSpPr>
        <p:sp>
          <p:nvSpPr>
            <p:cNvPr id="12" name="Google Shape;12;p13"/>
            <p:cNvSpPr/>
            <p:nvPr/>
          </p:nvSpPr>
          <p:spPr>
            <a:xfrm>
              <a:off x="1306513" y="0"/>
              <a:ext cx="3862388" cy="6843713"/>
            </a:xfrm>
            <a:custGeom>
              <a:rect b="b" l="l" r="r" t="t"/>
              <a:pathLst>
                <a:path extrusionOk="0" h="1440" w="813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13"/>
            <p:cNvSpPr/>
            <p:nvPr/>
          </p:nvSpPr>
          <p:spPr>
            <a:xfrm>
              <a:off x="10626725" y="9525"/>
              <a:ext cx="1539875" cy="555625"/>
            </a:xfrm>
            <a:custGeom>
              <a:rect b="b" l="l" r="r" t="t"/>
              <a:pathLst>
                <a:path extrusionOk="0" h="117" w="324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13"/>
            <p:cNvSpPr/>
            <p:nvPr/>
          </p:nvSpPr>
          <p:spPr>
            <a:xfrm>
              <a:off x="10247313" y="5013325"/>
              <a:ext cx="1919288" cy="1830388"/>
            </a:xfrm>
            <a:custGeom>
              <a:rect b="b" l="l" r="r" t="t"/>
              <a:pathLst>
                <a:path extrusionOk="0" h="385" w="404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13"/>
            <p:cNvSpPr/>
            <p:nvPr/>
          </p:nvSpPr>
          <p:spPr>
            <a:xfrm>
              <a:off x="1120775" y="0"/>
              <a:ext cx="3676650" cy="6843713"/>
            </a:xfrm>
            <a:custGeom>
              <a:rect b="b" l="l" r="r" t="t"/>
              <a:pathLst>
                <a:path extrusionOk="0" h="1440" w="774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13"/>
            <p:cNvSpPr/>
            <p:nvPr/>
          </p:nvSpPr>
          <p:spPr>
            <a:xfrm>
              <a:off x="11202988" y="9525"/>
              <a:ext cx="963613" cy="366713"/>
            </a:xfrm>
            <a:custGeom>
              <a:rect b="b" l="l" r="r" t="t"/>
              <a:pathLst>
                <a:path extrusionOk="0" h="77" w="203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13"/>
            <p:cNvSpPr/>
            <p:nvPr/>
          </p:nvSpPr>
          <p:spPr>
            <a:xfrm>
              <a:off x="10494963" y="5275263"/>
              <a:ext cx="1666875" cy="1577975"/>
            </a:xfrm>
            <a:custGeom>
              <a:rect b="b" l="l" r="r" t="t"/>
              <a:pathLst>
                <a:path extrusionOk="0" h="332" w="351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13"/>
            <p:cNvSpPr/>
            <p:nvPr/>
          </p:nvSpPr>
          <p:spPr>
            <a:xfrm>
              <a:off x="1001713" y="0"/>
              <a:ext cx="3621088" cy="6843713"/>
            </a:xfrm>
            <a:custGeom>
              <a:rect b="b" l="l" r="r" t="t"/>
              <a:pathLst>
                <a:path extrusionOk="0" h="1440" w="762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13"/>
            <p:cNvSpPr/>
            <p:nvPr/>
          </p:nvSpPr>
          <p:spPr>
            <a:xfrm>
              <a:off x="11501438" y="9525"/>
              <a:ext cx="665163" cy="257175"/>
            </a:xfrm>
            <a:custGeom>
              <a:rect b="b" l="l" r="r" t="t"/>
              <a:pathLst>
                <a:path extrusionOk="0" h="54" w="140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13"/>
            <p:cNvSpPr/>
            <p:nvPr/>
          </p:nvSpPr>
          <p:spPr>
            <a:xfrm>
              <a:off x="10641013" y="5408613"/>
              <a:ext cx="1525588" cy="1435100"/>
            </a:xfrm>
            <a:custGeom>
              <a:rect b="b" l="l" r="r" t="t"/>
              <a:pathLst>
                <a:path extrusionOk="0" h="302" w="321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13"/>
            <p:cNvSpPr/>
            <p:nvPr/>
          </p:nvSpPr>
          <p:spPr>
            <a:xfrm>
              <a:off x="1001713" y="0"/>
              <a:ext cx="3244850" cy="6843713"/>
            </a:xfrm>
            <a:custGeom>
              <a:rect b="b" l="l" r="r" t="t"/>
              <a:pathLst>
                <a:path extrusionOk="0" h="1440" w="683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13"/>
            <p:cNvSpPr/>
            <p:nvPr/>
          </p:nvSpPr>
          <p:spPr>
            <a:xfrm>
              <a:off x="10802938" y="5518150"/>
              <a:ext cx="1363663" cy="1325563"/>
            </a:xfrm>
            <a:custGeom>
              <a:rect b="b" l="l" r="r" t="t"/>
              <a:pathLst>
                <a:path extrusionOk="0" h="279" w="287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13"/>
            <p:cNvSpPr/>
            <p:nvPr/>
          </p:nvSpPr>
          <p:spPr>
            <a:xfrm>
              <a:off x="889000" y="0"/>
              <a:ext cx="3230563" cy="6843713"/>
            </a:xfrm>
            <a:custGeom>
              <a:rect b="b" l="l" r="r" t="t"/>
              <a:pathLst>
                <a:path extrusionOk="0" h="1440" w="68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13"/>
            <p:cNvSpPr/>
            <p:nvPr/>
          </p:nvSpPr>
          <p:spPr>
            <a:xfrm>
              <a:off x="10979150" y="5694363"/>
              <a:ext cx="1187450" cy="1149350"/>
            </a:xfrm>
            <a:custGeom>
              <a:rect b="b" l="l" r="r" t="t"/>
              <a:pathLst>
                <a:path extrusionOk="0" h="242" w="250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13"/>
            <p:cNvSpPr/>
            <p:nvPr/>
          </p:nvSpPr>
          <p:spPr>
            <a:xfrm>
              <a:off x="484188" y="0"/>
              <a:ext cx="3421063" cy="6843713"/>
            </a:xfrm>
            <a:custGeom>
              <a:rect b="b" l="l" r="r" t="t"/>
              <a:pathLst>
                <a:path extrusionOk="0" h="1440" w="72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13"/>
            <p:cNvSpPr/>
            <p:nvPr/>
          </p:nvSpPr>
          <p:spPr>
            <a:xfrm>
              <a:off x="11287125" y="6049963"/>
              <a:ext cx="879475" cy="793750"/>
            </a:xfrm>
            <a:custGeom>
              <a:rect b="b" l="l" r="r" t="t"/>
              <a:pathLst>
                <a:path extrusionOk="0" h="167" w="185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13"/>
            <p:cNvSpPr/>
            <p:nvPr/>
          </p:nvSpPr>
          <p:spPr>
            <a:xfrm>
              <a:off x="598488" y="0"/>
              <a:ext cx="2717800" cy="6843713"/>
            </a:xfrm>
            <a:custGeom>
              <a:rect b="b" l="l" r="r" t="t"/>
              <a:pathLst>
                <a:path extrusionOk="0" h="1440" w="572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cap="flat" cmpd="sng" w="12700">
              <a:solidFill>
                <a:schemeClr val="dk1">
                  <a:alpha val="20000"/>
                </a:schemeClr>
              </a:solidFill>
              <a:prstDash val="dashDot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13"/>
            <p:cNvSpPr/>
            <p:nvPr/>
          </p:nvSpPr>
          <p:spPr>
            <a:xfrm>
              <a:off x="261938" y="0"/>
              <a:ext cx="2944813" cy="6843713"/>
            </a:xfrm>
            <a:custGeom>
              <a:rect b="b" l="l" r="r" t="t"/>
              <a:pathLst>
                <a:path extrusionOk="0" h="1440" w="62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lgDash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13"/>
            <p:cNvSpPr/>
            <p:nvPr/>
          </p:nvSpPr>
          <p:spPr>
            <a:xfrm>
              <a:off x="-417513" y="0"/>
              <a:ext cx="2403475" cy="6843713"/>
            </a:xfrm>
            <a:custGeom>
              <a:rect b="b" l="l" r="r" t="t"/>
              <a:pathLst>
                <a:path extrusionOk="0" h="1440" w="506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13"/>
            <p:cNvSpPr/>
            <p:nvPr/>
          </p:nvSpPr>
          <p:spPr>
            <a:xfrm>
              <a:off x="14288" y="9525"/>
              <a:ext cx="1771650" cy="3198813"/>
            </a:xfrm>
            <a:custGeom>
              <a:rect b="b" l="l" r="r" t="t"/>
              <a:pathLst>
                <a:path extrusionOk="0" h="673" w="3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13"/>
            <p:cNvSpPr/>
            <p:nvPr/>
          </p:nvSpPr>
          <p:spPr>
            <a:xfrm>
              <a:off x="4763" y="6016625"/>
              <a:ext cx="214313" cy="827088"/>
            </a:xfrm>
            <a:custGeom>
              <a:rect b="b" l="l" r="r" t="t"/>
              <a:pathLst>
                <a:path extrusionOk="0" h="174" w="45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13"/>
            <p:cNvSpPr/>
            <p:nvPr/>
          </p:nvSpPr>
          <p:spPr>
            <a:xfrm>
              <a:off x="14288" y="0"/>
              <a:ext cx="1562100" cy="2228850"/>
            </a:xfrm>
            <a:custGeom>
              <a:rect b="b" l="l" r="r" t="t"/>
              <a:pathLst>
                <a:path extrusionOk="0" h="469" w="32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cap="flat" cmpd="sng" w="9525">
              <a:solidFill>
                <a:schemeClr val="dk1">
                  <a:alpha val="20000"/>
                </a:schemeClr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Google Shape;33;p13"/>
          <p:cNvGrpSpPr/>
          <p:nvPr/>
        </p:nvGrpSpPr>
        <p:grpSpPr>
          <a:xfrm>
            <a:off x="600108" y="1274692"/>
            <a:ext cx="2755857" cy="2602816"/>
            <a:chOff x="697883" y="1816768"/>
            <a:chExt cx="3674476" cy="3470421"/>
          </a:xfrm>
        </p:grpSpPr>
        <p:sp>
          <p:nvSpPr>
            <p:cNvPr id="34" name="Google Shape;34;p13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13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1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" name="Google Shape;37;p13"/>
          <p:cNvSpPr txBox="1"/>
          <p:nvPr>
            <p:ph type="title"/>
          </p:nvPr>
        </p:nvSpPr>
        <p:spPr>
          <a:xfrm>
            <a:off x="666474" y="1762444"/>
            <a:ext cx="2625897" cy="1842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FFFE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13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p13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3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DESIGN">
  <p:cSld name="TITLE DESIG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4"/>
          <p:cNvSpPr txBox="1"/>
          <p:nvPr>
            <p:ph type="title"/>
          </p:nvPr>
        </p:nvSpPr>
        <p:spPr>
          <a:xfrm>
            <a:off x="1739850" y="534975"/>
            <a:ext cx="56643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i="0"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  <p:grpSp>
        <p:nvGrpSpPr>
          <p:cNvPr id="43" name="Google Shape;43;p14"/>
          <p:cNvGrpSpPr/>
          <p:nvPr/>
        </p:nvGrpSpPr>
        <p:grpSpPr>
          <a:xfrm>
            <a:off x="329731" y="281345"/>
            <a:ext cx="8628146" cy="4661127"/>
            <a:chOff x="329730" y="281345"/>
            <a:chExt cx="8628146" cy="4661127"/>
          </a:xfrm>
        </p:grpSpPr>
        <p:sp>
          <p:nvSpPr>
            <p:cNvPr id="44" name="Google Shape;44;p14"/>
            <p:cNvSpPr/>
            <p:nvPr/>
          </p:nvSpPr>
          <p:spPr>
            <a:xfrm>
              <a:off x="1794696" y="4843821"/>
              <a:ext cx="103324" cy="98651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14"/>
            <p:cNvSpPr/>
            <p:nvPr/>
          </p:nvSpPr>
          <p:spPr>
            <a:xfrm>
              <a:off x="1199440" y="281345"/>
              <a:ext cx="168660" cy="161019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14"/>
            <p:cNvSpPr/>
            <p:nvPr/>
          </p:nvSpPr>
          <p:spPr>
            <a:xfrm>
              <a:off x="329730" y="3776930"/>
              <a:ext cx="168660" cy="161019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14"/>
            <p:cNvSpPr/>
            <p:nvPr/>
          </p:nvSpPr>
          <p:spPr>
            <a:xfrm>
              <a:off x="8789216" y="2959547"/>
              <a:ext cx="168660" cy="161019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14"/>
            <p:cNvSpPr/>
            <p:nvPr/>
          </p:nvSpPr>
          <p:spPr>
            <a:xfrm>
              <a:off x="7412116" y="4682797"/>
              <a:ext cx="168660" cy="161019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14"/>
            <p:cNvSpPr/>
            <p:nvPr/>
          </p:nvSpPr>
          <p:spPr>
            <a:xfrm>
              <a:off x="8789221" y="702534"/>
              <a:ext cx="103324" cy="98651"/>
            </a:xfrm>
            <a:custGeom>
              <a:rect b="b" l="l" r="r" t="t"/>
              <a:pathLst>
                <a:path extrusionOk="0" h="3140" w="3289">
                  <a:moveTo>
                    <a:pt x="1637" y="309"/>
                  </a:moveTo>
                  <a:lnTo>
                    <a:pt x="2062" y="1152"/>
                  </a:lnTo>
                  <a:lnTo>
                    <a:pt x="2998" y="1280"/>
                  </a:lnTo>
                  <a:lnTo>
                    <a:pt x="2329" y="1942"/>
                  </a:lnTo>
                  <a:lnTo>
                    <a:pt x="2496" y="2870"/>
                  </a:lnTo>
                  <a:lnTo>
                    <a:pt x="1657" y="2440"/>
                  </a:lnTo>
                  <a:lnTo>
                    <a:pt x="829" y="2887"/>
                  </a:lnTo>
                  <a:lnTo>
                    <a:pt x="829" y="2887"/>
                  </a:lnTo>
                  <a:lnTo>
                    <a:pt x="978" y="1955"/>
                  </a:lnTo>
                  <a:lnTo>
                    <a:pt x="295" y="1304"/>
                  </a:lnTo>
                  <a:lnTo>
                    <a:pt x="1227" y="1162"/>
                  </a:lnTo>
                  <a:lnTo>
                    <a:pt x="1637" y="309"/>
                  </a:lnTo>
                  <a:close/>
                  <a:moveTo>
                    <a:pt x="1633" y="1"/>
                  </a:moveTo>
                  <a:lnTo>
                    <a:pt x="1138" y="1037"/>
                  </a:lnTo>
                  <a:lnTo>
                    <a:pt x="1" y="1214"/>
                  </a:lnTo>
                  <a:lnTo>
                    <a:pt x="832" y="2007"/>
                  </a:lnTo>
                  <a:lnTo>
                    <a:pt x="649" y="3140"/>
                  </a:lnTo>
                  <a:lnTo>
                    <a:pt x="1661" y="2593"/>
                  </a:lnTo>
                  <a:lnTo>
                    <a:pt x="2679" y="3119"/>
                  </a:lnTo>
                  <a:lnTo>
                    <a:pt x="2679" y="3119"/>
                  </a:lnTo>
                  <a:lnTo>
                    <a:pt x="2475" y="1990"/>
                  </a:lnTo>
                  <a:lnTo>
                    <a:pt x="3289" y="1179"/>
                  </a:lnTo>
                  <a:lnTo>
                    <a:pt x="2153" y="1027"/>
                  </a:lnTo>
                  <a:lnTo>
                    <a:pt x="1633" y="1"/>
                  </a:lnTo>
                  <a:close/>
                </a:path>
              </a:pathLst>
            </a:custGeom>
            <a:solidFill>
              <a:srgbClr val="FFFFFF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_Title Slide">
  <p:cSld name="9_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/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solidFill>
                  <a:srgbClr val="E17BB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pic>
        <p:nvPicPr>
          <p:cNvPr descr="D:\KBM-정애\014-Fullppt\PNG이미지\노트북.png" id="52" name="Google Shape;5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1800" y="2499742"/>
            <a:ext cx="3600400" cy="183122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5"/>
          <p:cNvSpPr/>
          <p:nvPr>
            <p:ph idx="2" type="pic"/>
          </p:nvPr>
        </p:nvSpPr>
        <p:spPr>
          <a:xfrm>
            <a:off x="3753800" y="2764640"/>
            <a:ext cx="1711407" cy="1249670"/>
          </a:xfrm>
          <a:prstGeom prst="rect">
            <a:avLst/>
          </a:prstGeom>
          <a:solidFill>
            <a:srgbClr val="24A3E8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/>
          <p:nvPr>
            <p:ph type="title"/>
          </p:nvPr>
        </p:nvSpPr>
        <p:spPr>
          <a:xfrm>
            <a:off x="0" y="25735"/>
            <a:ext cx="9144000" cy="77653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b="1" sz="3600">
                <a:solidFill>
                  <a:srgbClr val="E17BBA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7"/>
          <p:cNvSpPr txBox="1"/>
          <p:nvPr>
            <p:ph type="title"/>
          </p:nvPr>
        </p:nvSpPr>
        <p:spPr>
          <a:xfrm>
            <a:off x="710775" y="542675"/>
            <a:ext cx="81216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58" name="Google Shape;58;p17"/>
          <p:cNvSpPr txBox="1"/>
          <p:nvPr>
            <p:ph idx="1" type="body"/>
          </p:nvPr>
        </p:nvSpPr>
        <p:spPr>
          <a:xfrm>
            <a:off x="710700" y="1333000"/>
            <a:ext cx="7722600" cy="32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7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Agenda slide layout">
  <p:cSld name="3_Agenda slide layou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slide layout">
  <p:cSld name="Contents slide layou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oogle Shape;64;p19"/>
          <p:cNvGrpSpPr/>
          <p:nvPr/>
        </p:nvGrpSpPr>
        <p:grpSpPr>
          <a:xfrm>
            <a:off x="-1" y="143694"/>
            <a:ext cx="8975036" cy="789030"/>
            <a:chOff x="-1" y="191592"/>
            <a:chExt cx="11966714" cy="1052040"/>
          </a:xfrm>
        </p:grpSpPr>
        <p:sp>
          <p:nvSpPr>
            <p:cNvPr id="65" name="Google Shape;65;p19"/>
            <p:cNvSpPr/>
            <p:nvPr/>
          </p:nvSpPr>
          <p:spPr>
            <a:xfrm>
              <a:off x="-1" y="281043"/>
              <a:ext cx="11966714" cy="962589"/>
            </a:xfrm>
            <a:custGeom>
              <a:rect b="b" l="l" r="r" t="t"/>
              <a:pathLst>
                <a:path extrusionOk="0" h="962589" w="11847542">
                  <a:moveTo>
                    <a:pt x="0" y="0"/>
                  </a:moveTo>
                  <a:lnTo>
                    <a:pt x="11847542" y="0"/>
                  </a:lnTo>
                  <a:lnTo>
                    <a:pt x="11589026" y="962589"/>
                  </a:lnTo>
                  <a:lnTo>
                    <a:pt x="0" y="962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9"/>
            <p:cNvSpPr/>
            <p:nvPr/>
          </p:nvSpPr>
          <p:spPr>
            <a:xfrm>
              <a:off x="0" y="191592"/>
              <a:ext cx="11857382" cy="962589"/>
            </a:xfrm>
            <a:custGeom>
              <a:rect b="b" l="l" r="r" t="t"/>
              <a:pathLst>
                <a:path extrusionOk="0" h="962589" w="11857382">
                  <a:moveTo>
                    <a:pt x="0" y="0"/>
                  </a:moveTo>
                  <a:lnTo>
                    <a:pt x="11857382" y="0"/>
                  </a:lnTo>
                  <a:lnTo>
                    <a:pt x="11589026" y="962589"/>
                  </a:lnTo>
                  <a:lnTo>
                    <a:pt x="0" y="962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" name="Google Shape;67;p19"/>
          <p:cNvSpPr txBox="1"/>
          <p:nvPr>
            <p:ph idx="1" type="body"/>
          </p:nvPr>
        </p:nvSpPr>
        <p:spPr>
          <a:xfrm>
            <a:off x="242647" y="240345"/>
            <a:ext cx="8679898" cy="54318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0" sz="405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grpSp>
        <p:nvGrpSpPr>
          <p:cNvPr id="68" name="Google Shape;68;p19"/>
          <p:cNvGrpSpPr/>
          <p:nvPr/>
        </p:nvGrpSpPr>
        <p:grpSpPr>
          <a:xfrm rot="10800000">
            <a:off x="7416633" y="-45031"/>
            <a:ext cx="1494122" cy="1233568"/>
            <a:chOff x="9706859" y="-200510"/>
            <a:chExt cx="2279524" cy="1882007"/>
          </a:xfrm>
        </p:grpSpPr>
        <p:sp>
          <p:nvSpPr>
            <p:cNvPr id="69" name="Google Shape;69;p19"/>
            <p:cNvSpPr/>
            <p:nvPr/>
          </p:nvSpPr>
          <p:spPr>
            <a:xfrm flipH="1" rot="-1800000">
              <a:off x="9813499" y="250390"/>
              <a:ext cx="2066245" cy="980207"/>
            </a:xfrm>
            <a:custGeom>
              <a:rect b="b" l="l" r="r" t="t"/>
              <a:pathLst>
                <a:path extrusionOk="0" h="10002" w="10201">
                  <a:moveTo>
                    <a:pt x="8262" y="423"/>
                  </a:moveTo>
                  <a:cubicBezTo>
                    <a:pt x="8283" y="442"/>
                    <a:pt x="8303" y="442"/>
                    <a:pt x="8324" y="442"/>
                  </a:cubicBezTo>
                  <a:cubicBezTo>
                    <a:pt x="8335" y="480"/>
                    <a:pt x="8335" y="480"/>
                    <a:pt x="8335" y="517"/>
                  </a:cubicBezTo>
                  <a:cubicBezTo>
                    <a:pt x="8303" y="537"/>
                    <a:pt x="8314" y="517"/>
                    <a:pt x="8303" y="592"/>
                  </a:cubicBezTo>
                  <a:lnTo>
                    <a:pt x="8345" y="592"/>
                  </a:lnTo>
                  <a:cubicBezTo>
                    <a:pt x="8355" y="630"/>
                    <a:pt x="8435" y="524"/>
                    <a:pt x="8414" y="543"/>
                  </a:cubicBezTo>
                  <a:cubicBezTo>
                    <a:pt x="8404" y="561"/>
                    <a:pt x="8312" y="750"/>
                    <a:pt x="8291" y="770"/>
                  </a:cubicBezTo>
                  <a:cubicBezTo>
                    <a:pt x="8312" y="825"/>
                    <a:pt x="8250" y="855"/>
                    <a:pt x="8230" y="930"/>
                  </a:cubicBezTo>
                  <a:cubicBezTo>
                    <a:pt x="8272" y="950"/>
                    <a:pt x="8283" y="987"/>
                    <a:pt x="8324" y="1005"/>
                  </a:cubicBezTo>
                  <a:cubicBezTo>
                    <a:pt x="8335" y="968"/>
                    <a:pt x="8335" y="930"/>
                    <a:pt x="8345" y="875"/>
                  </a:cubicBezTo>
                  <a:lnTo>
                    <a:pt x="8355" y="875"/>
                  </a:lnTo>
                  <a:lnTo>
                    <a:pt x="8355" y="893"/>
                  </a:lnTo>
                  <a:cubicBezTo>
                    <a:pt x="8386" y="987"/>
                    <a:pt x="8366" y="1119"/>
                    <a:pt x="8376" y="1212"/>
                  </a:cubicBezTo>
                  <a:lnTo>
                    <a:pt x="8355" y="1212"/>
                  </a:lnTo>
                  <a:cubicBezTo>
                    <a:pt x="8345" y="1212"/>
                    <a:pt x="8345" y="1212"/>
                    <a:pt x="8324" y="1231"/>
                  </a:cubicBezTo>
                  <a:lnTo>
                    <a:pt x="8324" y="1288"/>
                  </a:lnTo>
                  <a:cubicBezTo>
                    <a:pt x="8314" y="1306"/>
                    <a:pt x="8084" y="1607"/>
                    <a:pt x="8084" y="1607"/>
                  </a:cubicBezTo>
                  <a:lnTo>
                    <a:pt x="8126" y="1607"/>
                  </a:lnTo>
                  <a:cubicBezTo>
                    <a:pt x="8157" y="1532"/>
                    <a:pt x="8240" y="1569"/>
                    <a:pt x="8293" y="1589"/>
                  </a:cubicBezTo>
                  <a:cubicBezTo>
                    <a:pt x="8293" y="1644"/>
                    <a:pt x="8283" y="1663"/>
                    <a:pt x="8293" y="1682"/>
                  </a:cubicBezTo>
                  <a:cubicBezTo>
                    <a:pt x="8314" y="1738"/>
                    <a:pt x="8324" y="1776"/>
                    <a:pt x="8366" y="1776"/>
                  </a:cubicBezTo>
                  <a:cubicBezTo>
                    <a:pt x="8407" y="1738"/>
                    <a:pt x="8542" y="1813"/>
                    <a:pt x="8584" y="1682"/>
                  </a:cubicBezTo>
                  <a:cubicBezTo>
                    <a:pt x="8605" y="1626"/>
                    <a:pt x="8594" y="1589"/>
                    <a:pt x="8636" y="1569"/>
                  </a:cubicBezTo>
                  <a:cubicBezTo>
                    <a:pt x="8667" y="1532"/>
                    <a:pt x="8667" y="1569"/>
                    <a:pt x="8698" y="1589"/>
                  </a:cubicBezTo>
                  <a:cubicBezTo>
                    <a:pt x="8698" y="1532"/>
                    <a:pt x="8678" y="1550"/>
                    <a:pt x="8709" y="1532"/>
                  </a:cubicBezTo>
                  <a:cubicBezTo>
                    <a:pt x="8719" y="1569"/>
                    <a:pt x="8792" y="1589"/>
                    <a:pt x="8855" y="1607"/>
                  </a:cubicBezTo>
                  <a:cubicBezTo>
                    <a:pt x="8855" y="1776"/>
                    <a:pt x="8845" y="1870"/>
                    <a:pt x="8802" y="1982"/>
                  </a:cubicBezTo>
                  <a:cubicBezTo>
                    <a:pt x="8792" y="2020"/>
                    <a:pt x="8761" y="2020"/>
                    <a:pt x="8740" y="2077"/>
                  </a:cubicBezTo>
                  <a:lnTo>
                    <a:pt x="8740" y="2133"/>
                  </a:lnTo>
                  <a:cubicBezTo>
                    <a:pt x="8824" y="2208"/>
                    <a:pt x="8938" y="2189"/>
                    <a:pt x="9032" y="2208"/>
                  </a:cubicBezTo>
                  <a:cubicBezTo>
                    <a:pt x="9042" y="2433"/>
                    <a:pt x="9053" y="2565"/>
                    <a:pt x="9011" y="2771"/>
                  </a:cubicBezTo>
                  <a:cubicBezTo>
                    <a:pt x="9011" y="2828"/>
                    <a:pt x="9053" y="2865"/>
                    <a:pt x="9011" y="2940"/>
                  </a:cubicBezTo>
                  <a:cubicBezTo>
                    <a:pt x="9001" y="2940"/>
                    <a:pt x="8990" y="2940"/>
                    <a:pt x="8980" y="2959"/>
                  </a:cubicBezTo>
                  <a:cubicBezTo>
                    <a:pt x="8980" y="2978"/>
                    <a:pt x="9001" y="2959"/>
                    <a:pt x="8990" y="2997"/>
                  </a:cubicBezTo>
                  <a:cubicBezTo>
                    <a:pt x="8980" y="2997"/>
                    <a:pt x="8970" y="3016"/>
                    <a:pt x="8970" y="3034"/>
                  </a:cubicBezTo>
                  <a:cubicBezTo>
                    <a:pt x="9053" y="3034"/>
                    <a:pt x="9094" y="3072"/>
                    <a:pt x="9157" y="3016"/>
                  </a:cubicBezTo>
                  <a:cubicBezTo>
                    <a:pt x="9167" y="3109"/>
                    <a:pt x="9198" y="3166"/>
                    <a:pt x="9250" y="3166"/>
                  </a:cubicBezTo>
                  <a:cubicBezTo>
                    <a:pt x="9281" y="3223"/>
                    <a:pt x="9323" y="3166"/>
                    <a:pt x="9386" y="3147"/>
                  </a:cubicBezTo>
                  <a:lnTo>
                    <a:pt x="9386" y="3166"/>
                  </a:lnTo>
                  <a:lnTo>
                    <a:pt x="9397" y="3166"/>
                  </a:lnTo>
                  <a:cubicBezTo>
                    <a:pt x="9386" y="3260"/>
                    <a:pt x="9397" y="3260"/>
                    <a:pt x="9407" y="3316"/>
                  </a:cubicBezTo>
                  <a:cubicBezTo>
                    <a:pt x="9418" y="3316"/>
                    <a:pt x="9428" y="3298"/>
                    <a:pt x="9438" y="3298"/>
                  </a:cubicBezTo>
                  <a:cubicBezTo>
                    <a:pt x="9438" y="3185"/>
                    <a:pt x="9438" y="3091"/>
                    <a:pt x="9490" y="3072"/>
                  </a:cubicBezTo>
                  <a:cubicBezTo>
                    <a:pt x="9511" y="3109"/>
                    <a:pt x="9522" y="3128"/>
                    <a:pt x="9542" y="3128"/>
                  </a:cubicBezTo>
                  <a:cubicBezTo>
                    <a:pt x="9553" y="3072"/>
                    <a:pt x="9542" y="2964"/>
                    <a:pt x="9563" y="2927"/>
                  </a:cubicBezTo>
                  <a:cubicBezTo>
                    <a:pt x="9584" y="2945"/>
                    <a:pt x="9563" y="3072"/>
                    <a:pt x="9594" y="3054"/>
                  </a:cubicBezTo>
                  <a:cubicBezTo>
                    <a:pt x="9605" y="3147"/>
                    <a:pt x="9615" y="3091"/>
                    <a:pt x="9625" y="3128"/>
                  </a:cubicBezTo>
                  <a:cubicBezTo>
                    <a:pt x="9625" y="3166"/>
                    <a:pt x="9686" y="3182"/>
                    <a:pt x="9686" y="3220"/>
                  </a:cubicBezTo>
                  <a:cubicBezTo>
                    <a:pt x="9707" y="3239"/>
                    <a:pt x="9688" y="3281"/>
                    <a:pt x="9688" y="3316"/>
                  </a:cubicBezTo>
                  <a:lnTo>
                    <a:pt x="9688" y="3429"/>
                  </a:lnTo>
                  <a:cubicBezTo>
                    <a:pt x="9698" y="3447"/>
                    <a:pt x="9802" y="3489"/>
                    <a:pt x="9812" y="3527"/>
                  </a:cubicBezTo>
                  <a:cubicBezTo>
                    <a:pt x="9781" y="3564"/>
                    <a:pt x="9715" y="3586"/>
                    <a:pt x="9698" y="3598"/>
                  </a:cubicBezTo>
                  <a:cubicBezTo>
                    <a:pt x="9681" y="3610"/>
                    <a:pt x="9705" y="3598"/>
                    <a:pt x="9709" y="3598"/>
                  </a:cubicBezTo>
                  <a:cubicBezTo>
                    <a:pt x="9719" y="3579"/>
                    <a:pt x="9719" y="3579"/>
                    <a:pt x="9740" y="3579"/>
                  </a:cubicBezTo>
                  <a:lnTo>
                    <a:pt x="9740" y="3691"/>
                  </a:lnTo>
                  <a:cubicBezTo>
                    <a:pt x="9729" y="3711"/>
                    <a:pt x="9729" y="3711"/>
                    <a:pt x="9709" y="3730"/>
                  </a:cubicBezTo>
                  <a:cubicBezTo>
                    <a:pt x="9698" y="3711"/>
                    <a:pt x="9698" y="3711"/>
                    <a:pt x="9688" y="3691"/>
                  </a:cubicBezTo>
                  <a:cubicBezTo>
                    <a:pt x="9677" y="3730"/>
                    <a:pt x="9665" y="3815"/>
                    <a:pt x="9665" y="3833"/>
                  </a:cubicBezTo>
                  <a:cubicBezTo>
                    <a:pt x="9655" y="3815"/>
                    <a:pt x="9667" y="3730"/>
                    <a:pt x="9646" y="3730"/>
                  </a:cubicBezTo>
                  <a:cubicBezTo>
                    <a:pt x="9646" y="3805"/>
                    <a:pt x="9605" y="3917"/>
                    <a:pt x="9553" y="3955"/>
                  </a:cubicBezTo>
                  <a:cubicBezTo>
                    <a:pt x="9615" y="4105"/>
                    <a:pt x="9584" y="4143"/>
                    <a:pt x="9574" y="4349"/>
                  </a:cubicBezTo>
                  <a:cubicBezTo>
                    <a:pt x="9542" y="4330"/>
                    <a:pt x="9469" y="4295"/>
                    <a:pt x="9438" y="4312"/>
                  </a:cubicBezTo>
                  <a:cubicBezTo>
                    <a:pt x="9407" y="4329"/>
                    <a:pt x="9395" y="4413"/>
                    <a:pt x="9385" y="4451"/>
                  </a:cubicBezTo>
                  <a:cubicBezTo>
                    <a:pt x="9416" y="4508"/>
                    <a:pt x="9449" y="4481"/>
                    <a:pt x="9459" y="4574"/>
                  </a:cubicBezTo>
                  <a:cubicBezTo>
                    <a:pt x="9480" y="4556"/>
                    <a:pt x="9501" y="4556"/>
                    <a:pt x="9522" y="4574"/>
                  </a:cubicBezTo>
                  <a:lnTo>
                    <a:pt x="9522" y="4593"/>
                  </a:lnTo>
                  <a:cubicBezTo>
                    <a:pt x="9470" y="4593"/>
                    <a:pt x="9428" y="4613"/>
                    <a:pt x="9407" y="4688"/>
                  </a:cubicBezTo>
                  <a:cubicBezTo>
                    <a:pt x="9397" y="4706"/>
                    <a:pt x="9397" y="4706"/>
                    <a:pt x="9397" y="4743"/>
                  </a:cubicBezTo>
                  <a:cubicBezTo>
                    <a:pt x="9438" y="4800"/>
                    <a:pt x="9490" y="4857"/>
                    <a:pt x="9532" y="4912"/>
                  </a:cubicBezTo>
                  <a:cubicBezTo>
                    <a:pt x="9553" y="4988"/>
                    <a:pt x="9522" y="4969"/>
                    <a:pt x="9553" y="5007"/>
                  </a:cubicBezTo>
                  <a:cubicBezTo>
                    <a:pt x="9605" y="5063"/>
                    <a:pt x="9667" y="5026"/>
                    <a:pt x="9688" y="5138"/>
                  </a:cubicBezTo>
                  <a:cubicBezTo>
                    <a:pt x="9729" y="5251"/>
                    <a:pt x="9667" y="5364"/>
                    <a:pt x="9657" y="5496"/>
                  </a:cubicBezTo>
                  <a:cubicBezTo>
                    <a:pt x="9698" y="5496"/>
                    <a:pt x="9729" y="5457"/>
                    <a:pt x="9771" y="5439"/>
                  </a:cubicBezTo>
                  <a:lnTo>
                    <a:pt x="9771" y="5382"/>
                  </a:lnTo>
                  <a:cubicBezTo>
                    <a:pt x="9761" y="5364"/>
                    <a:pt x="9761" y="5364"/>
                    <a:pt x="9750" y="5326"/>
                  </a:cubicBezTo>
                  <a:lnTo>
                    <a:pt x="9781" y="5326"/>
                  </a:lnTo>
                  <a:cubicBezTo>
                    <a:pt x="9802" y="5382"/>
                    <a:pt x="9813" y="5401"/>
                    <a:pt x="9865" y="5401"/>
                  </a:cubicBezTo>
                  <a:lnTo>
                    <a:pt x="10042" y="5391"/>
                  </a:lnTo>
                  <a:cubicBezTo>
                    <a:pt x="10094" y="5414"/>
                    <a:pt x="10057" y="5619"/>
                    <a:pt x="10081" y="5686"/>
                  </a:cubicBezTo>
                  <a:cubicBezTo>
                    <a:pt x="10105" y="5753"/>
                    <a:pt x="10188" y="5693"/>
                    <a:pt x="10188" y="5795"/>
                  </a:cubicBezTo>
                  <a:cubicBezTo>
                    <a:pt x="10219" y="5889"/>
                    <a:pt x="10188" y="6078"/>
                    <a:pt x="10177" y="6153"/>
                  </a:cubicBezTo>
                  <a:cubicBezTo>
                    <a:pt x="10157" y="6115"/>
                    <a:pt x="10158" y="6036"/>
                    <a:pt x="10137" y="6016"/>
                  </a:cubicBezTo>
                  <a:cubicBezTo>
                    <a:pt x="10085" y="5998"/>
                    <a:pt x="10011" y="6096"/>
                    <a:pt x="9949" y="6096"/>
                  </a:cubicBezTo>
                  <a:cubicBezTo>
                    <a:pt x="9899" y="6112"/>
                    <a:pt x="9957" y="5988"/>
                    <a:pt x="9893" y="6004"/>
                  </a:cubicBezTo>
                  <a:cubicBezTo>
                    <a:pt x="9829" y="6020"/>
                    <a:pt x="9660" y="6120"/>
                    <a:pt x="9610" y="6190"/>
                  </a:cubicBezTo>
                  <a:cubicBezTo>
                    <a:pt x="9589" y="6247"/>
                    <a:pt x="9553" y="6453"/>
                    <a:pt x="9532" y="6528"/>
                  </a:cubicBezTo>
                  <a:cubicBezTo>
                    <a:pt x="9522" y="6528"/>
                    <a:pt x="9501" y="6548"/>
                    <a:pt x="9490" y="6566"/>
                  </a:cubicBezTo>
                  <a:cubicBezTo>
                    <a:pt x="9574" y="6660"/>
                    <a:pt x="9501" y="6866"/>
                    <a:pt x="9490" y="6979"/>
                  </a:cubicBezTo>
                  <a:cubicBezTo>
                    <a:pt x="9522" y="6979"/>
                    <a:pt x="9563" y="6998"/>
                    <a:pt x="9594" y="7016"/>
                  </a:cubicBezTo>
                  <a:cubicBezTo>
                    <a:pt x="9594" y="7016"/>
                    <a:pt x="9584" y="7036"/>
                    <a:pt x="9584" y="7054"/>
                  </a:cubicBezTo>
                  <a:cubicBezTo>
                    <a:pt x="9480" y="7110"/>
                    <a:pt x="9428" y="7130"/>
                    <a:pt x="9438" y="7411"/>
                  </a:cubicBezTo>
                  <a:cubicBezTo>
                    <a:pt x="9480" y="7468"/>
                    <a:pt x="9407" y="7598"/>
                    <a:pt x="9428" y="7674"/>
                  </a:cubicBezTo>
                  <a:cubicBezTo>
                    <a:pt x="9438" y="7730"/>
                    <a:pt x="9459" y="7749"/>
                    <a:pt x="9459" y="7862"/>
                  </a:cubicBezTo>
                  <a:cubicBezTo>
                    <a:pt x="9438" y="7881"/>
                    <a:pt x="9418" y="7899"/>
                    <a:pt x="9407" y="7918"/>
                  </a:cubicBezTo>
                  <a:cubicBezTo>
                    <a:pt x="9323" y="7881"/>
                    <a:pt x="9344" y="7843"/>
                    <a:pt x="9302" y="7730"/>
                  </a:cubicBezTo>
                  <a:cubicBezTo>
                    <a:pt x="9250" y="7787"/>
                    <a:pt x="9167" y="7655"/>
                    <a:pt x="9126" y="7580"/>
                  </a:cubicBezTo>
                  <a:lnTo>
                    <a:pt x="9126" y="7543"/>
                  </a:lnTo>
                  <a:lnTo>
                    <a:pt x="9167" y="7543"/>
                  </a:lnTo>
                  <a:lnTo>
                    <a:pt x="9167" y="7524"/>
                  </a:lnTo>
                  <a:lnTo>
                    <a:pt x="9146" y="7524"/>
                  </a:lnTo>
                  <a:cubicBezTo>
                    <a:pt x="9136" y="7524"/>
                    <a:pt x="9094" y="7543"/>
                    <a:pt x="9084" y="7543"/>
                  </a:cubicBezTo>
                  <a:cubicBezTo>
                    <a:pt x="9094" y="7598"/>
                    <a:pt x="9094" y="7598"/>
                    <a:pt x="9105" y="7618"/>
                  </a:cubicBezTo>
                  <a:cubicBezTo>
                    <a:pt x="9084" y="7637"/>
                    <a:pt x="9084" y="7637"/>
                    <a:pt x="9063" y="7637"/>
                  </a:cubicBezTo>
                  <a:cubicBezTo>
                    <a:pt x="9105" y="7749"/>
                    <a:pt x="9074" y="7824"/>
                    <a:pt x="9167" y="7918"/>
                  </a:cubicBezTo>
                  <a:cubicBezTo>
                    <a:pt x="9167" y="7956"/>
                    <a:pt x="9177" y="8087"/>
                    <a:pt x="9167" y="8125"/>
                  </a:cubicBezTo>
                  <a:cubicBezTo>
                    <a:pt x="9146" y="8182"/>
                    <a:pt x="9126" y="8200"/>
                    <a:pt x="9105" y="8237"/>
                  </a:cubicBezTo>
                  <a:cubicBezTo>
                    <a:pt x="9042" y="8237"/>
                    <a:pt x="8970" y="8275"/>
                    <a:pt x="8928" y="8219"/>
                  </a:cubicBezTo>
                  <a:cubicBezTo>
                    <a:pt x="8897" y="8200"/>
                    <a:pt x="8897" y="8162"/>
                    <a:pt x="8866" y="8125"/>
                  </a:cubicBezTo>
                  <a:cubicBezTo>
                    <a:pt x="8845" y="8144"/>
                    <a:pt x="8824" y="8162"/>
                    <a:pt x="8802" y="8182"/>
                  </a:cubicBezTo>
                  <a:cubicBezTo>
                    <a:pt x="8834" y="8219"/>
                    <a:pt x="8876" y="8481"/>
                    <a:pt x="8845" y="8575"/>
                  </a:cubicBezTo>
                  <a:cubicBezTo>
                    <a:pt x="8834" y="8632"/>
                    <a:pt x="8834" y="8632"/>
                    <a:pt x="8814" y="8650"/>
                  </a:cubicBezTo>
                  <a:cubicBezTo>
                    <a:pt x="8781" y="8707"/>
                    <a:pt x="8657" y="8726"/>
                    <a:pt x="8615" y="8670"/>
                  </a:cubicBezTo>
                  <a:cubicBezTo>
                    <a:pt x="8542" y="8632"/>
                    <a:pt x="8490" y="8369"/>
                    <a:pt x="8470" y="8237"/>
                  </a:cubicBezTo>
                  <a:cubicBezTo>
                    <a:pt x="8449" y="8162"/>
                    <a:pt x="8470" y="8050"/>
                    <a:pt x="8459" y="7993"/>
                  </a:cubicBezTo>
                  <a:lnTo>
                    <a:pt x="8418" y="7993"/>
                  </a:lnTo>
                  <a:cubicBezTo>
                    <a:pt x="8376" y="8031"/>
                    <a:pt x="8283" y="7993"/>
                    <a:pt x="8240" y="7993"/>
                  </a:cubicBezTo>
                  <a:cubicBezTo>
                    <a:pt x="8219" y="7881"/>
                    <a:pt x="8209" y="7768"/>
                    <a:pt x="8136" y="7768"/>
                  </a:cubicBezTo>
                  <a:cubicBezTo>
                    <a:pt x="8115" y="7730"/>
                    <a:pt x="8053" y="7712"/>
                    <a:pt x="8042" y="7712"/>
                  </a:cubicBezTo>
                  <a:cubicBezTo>
                    <a:pt x="8022" y="7730"/>
                    <a:pt x="8001" y="7768"/>
                    <a:pt x="7980" y="7787"/>
                  </a:cubicBezTo>
                  <a:cubicBezTo>
                    <a:pt x="7970" y="7937"/>
                    <a:pt x="7980" y="8013"/>
                    <a:pt x="7990" y="8106"/>
                  </a:cubicBezTo>
                  <a:cubicBezTo>
                    <a:pt x="7980" y="8200"/>
                    <a:pt x="7949" y="8294"/>
                    <a:pt x="7949" y="8406"/>
                  </a:cubicBezTo>
                  <a:cubicBezTo>
                    <a:pt x="7928" y="8406"/>
                    <a:pt x="7907" y="8406"/>
                    <a:pt x="7887" y="8426"/>
                  </a:cubicBezTo>
                  <a:cubicBezTo>
                    <a:pt x="7876" y="8463"/>
                    <a:pt x="7855" y="8501"/>
                    <a:pt x="7845" y="8538"/>
                  </a:cubicBezTo>
                  <a:lnTo>
                    <a:pt x="7835" y="8538"/>
                  </a:lnTo>
                  <a:lnTo>
                    <a:pt x="7835" y="8481"/>
                  </a:lnTo>
                  <a:cubicBezTo>
                    <a:pt x="7824" y="8463"/>
                    <a:pt x="7845" y="8444"/>
                    <a:pt x="7855" y="8426"/>
                  </a:cubicBezTo>
                  <a:cubicBezTo>
                    <a:pt x="7762" y="8388"/>
                    <a:pt x="7710" y="8351"/>
                    <a:pt x="7678" y="8182"/>
                  </a:cubicBezTo>
                  <a:cubicBezTo>
                    <a:pt x="7605" y="8182"/>
                    <a:pt x="7594" y="8182"/>
                    <a:pt x="7563" y="8087"/>
                  </a:cubicBezTo>
                  <a:cubicBezTo>
                    <a:pt x="7542" y="8125"/>
                    <a:pt x="7542" y="8125"/>
                    <a:pt x="7501" y="8144"/>
                  </a:cubicBezTo>
                  <a:cubicBezTo>
                    <a:pt x="7491" y="8125"/>
                    <a:pt x="7470" y="8068"/>
                    <a:pt x="7470" y="8087"/>
                  </a:cubicBezTo>
                  <a:cubicBezTo>
                    <a:pt x="7449" y="8125"/>
                    <a:pt x="7439" y="8144"/>
                    <a:pt x="7439" y="8219"/>
                  </a:cubicBezTo>
                  <a:cubicBezTo>
                    <a:pt x="7501" y="8275"/>
                    <a:pt x="7615" y="8463"/>
                    <a:pt x="7574" y="8595"/>
                  </a:cubicBezTo>
                  <a:cubicBezTo>
                    <a:pt x="7553" y="8650"/>
                    <a:pt x="7470" y="8764"/>
                    <a:pt x="7418" y="8782"/>
                  </a:cubicBezTo>
                  <a:cubicBezTo>
                    <a:pt x="7387" y="8670"/>
                    <a:pt x="7324" y="8689"/>
                    <a:pt x="7251" y="8707"/>
                  </a:cubicBezTo>
                  <a:cubicBezTo>
                    <a:pt x="7231" y="8764"/>
                    <a:pt x="7199" y="8819"/>
                    <a:pt x="7189" y="8858"/>
                  </a:cubicBezTo>
                  <a:cubicBezTo>
                    <a:pt x="7168" y="8876"/>
                    <a:pt x="7136" y="8895"/>
                    <a:pt x="7115" y="8914"/>
                  </a:cubicBezTo>
                  <a:lnTo>
                    <a:pt x="7115" y="8839"/>
                  </a:lnTo>
                  <a:cubicBezTo>
                    <a:pt x="7063" y="8819"/>
                    <a:pt x="7032" y="8764"/>
                    <a:pt x="6991" y="8801"/>
                  </a:cubicBezTo>
                  <a:cubicBezTo>
                    <a:pt x="6959" y="8801"/>
                    <a:pt x="6928" y="8876"/>
                    <a:pt x="6907" y="8895"/>
                  </a:cubicBezTo>
                  <a:cubicBezTo>
                    <a:pt x="6876" y="8895"/>
                    <a:pt x="6845" y="8914"/>
                    <a:pt x="6814" y="8914"/>
                  </a:cubicBezTo>
                  <a:lnTo>
                    <a:pt x="6814" y="8970"/>
                  </a:lnTo>
                  <a:cubicBezTo>
                    <a:pt x="6793" y="9008"/>
                    <a:pt x="6793" y="8895"/>
                    <a:pt x="6751" y="8989"/>
                  </a:cubicBezTo>
                  <a:cubicBezTo>
                    <a:pt x="6762" y="9008"/>
                    <a:pt x="6772" y="9008"/>
                    <a:pt x="6772" y="9026"/>
                  </a:cubicBezTo>
                  <a:cubicBezTo>
                    <a:pt x="6803" y="8989"/>
                    <a:pt x="6887" y="9008"/>
                    <a:pt x="6939" y="9008"/>
                  </a:cubicBezTo>
                  <a:lnTo>
                    <a:pt x="6939" y="8989"/>
                  </a:lnTo>
                  <a:cubicBezTo>
                    <a:pt x="6928" y="8970"/>
                    <a:pt x="6928" y="8970"/>
                    <a:pt x="6918" y="8951"/>
                  </a:cubicBezTo>
                  <a:lnTo>
                    <a:pt x="6939" y="8951"/>
                  </a:lnTo>
                  <a:cubicBezTo>
                    <a:pt x="6949" y="8951"/>
                    <a:pt x="6959" y="8951"/>
                    <a:pt x="6991" y="8933"/>
                  </a:cubicBezTo>
                  <a:cubicBezTo>
                    <a:pt x="7001" y="8989"/>
                    <a:pt x="7001" y="9045"/>
                    <a:pt x="7032" y="9064"/>
                  </a:cubicBezTo>
                  <a:cubicBezTo>
                    <a:pt x="7084" y="9139"/>
                    <a:pt x="7241" y="9102"/>
                    <a:pt x="7303" y="9139"/>
                  </a:cubicBezTo>
                  <a:lnTo>
                    <a:pt x="7303" y="9195"/>
                  </a:lnTo>
                  <a:cubicBezTo>
                    <a:pt x="7314" y="9234"/>
                    <a:pt x="7241" y="9496"/>
                    <a:pt x="7220" y="9590"/>
                  </a:cubicBezTo>
                  <a:lnTo>
                    <a:pt x="7199" y="9590"/>
                  </a:lnTo>
                  <a:cubicBezTo>
                    <a:pt x="7189" y="9533"/>
                    <a:pt x="7199" y="9552"/>
                    <a:pt x="7179" y="9533"/>
                  </a:cubicBezTo>
                  <a:cubicBezTo>
                    <a:pt x="7126" y="9609"/>
                    <a:pt x="7011" y="9533"/>
                    <a:pt x="6949" y="9496"/>
                  </a:cubicBezTo>
                  <a:lnTo>
                    <a:pt x="6876" y="9496"/>
                  </a:lnTo>
                  <a:cubicBezTo>
                    <a:pt x="6855" y="9478"/>
                    <a:pt x="6814" y="9421"/>
                    <a:pt x="6793" y="9403"/>
                  </a:cubicBezTo>
                  <a:cubicBezTo>
                    <a:pt x="6762" y="9403"/>
                    <a:pt x="6793" y="9458"/>
                    <a:pt x="6751" y="9440"/>
                  </a:cubicBezTo>
                  <a:cubicBezTo>
                    <a:pt x="6710" y="9421"/>
                    <a:pt x="6668" y="9327"/>
                    <a:pt x="6637" y="9289"/>
                  </a:cubicBezTo>
                  <a:lnTo>
                    <a:pt x="6627" y="9289"/>
                  </a:lnTo>
                  <a:cubicBezTo>
                    <a:pt x="6616" y="9289"/>
                    <a:pt x="6606" y="9271"/>
                    <a:pt x="6584" y="9289"/>
                  </a:cubicBezTo>
                  <a:cubicBezTo>
                    <a:pt x="6553" y="9234"/>
                    <a:pt x="6522" y="9214"/>
                    <a:pt x="6480" y="9177"/>
                  </a:cubicBezTo>
                  <a:cubicBezTo>
                    <a:pt x="6459" y="9252"/>
                    <a:pt x="6449" y="9195"/>
                    <a:pt x="6449" y="9346"/>
                  </a:cubicBezTo>
                  <a:cubicBezTo>
                    <a:pt x="6407" y="9383"/>
                    <a:pt x="6397" y="9478"/>
                    <a:pt x="6355" y="9515"/>
                  </a:cubicBezTo>
                  <a:cubicBezTo>
                    <a:pt x="6324" y="9552"/>
                    <a:pt x="6303" y="9552"/>
                    <a:pt x="6262" y="9552"/>
                  </a:cubicBezTo>
                  <a:lnTo>
                    <a:pt x="6262" y="9609"/>
                  </a:lnTo>
                  <a:cubicBezTo>
                    <a:pt x="6238" y="9653"/>
                    <a:pt x="6213" y="9696"/>
                    <a:pt x="6189" y="9740"/>
                  </a:cubicBezTo>
                  <a:cubicBezTo>
                    <a:pt x="6158" y="9759"/>
                    <a:pt x="6137" y="9778"/>
                    <a:pt x="6106" y="9796"/>
                  </a:cubicBezTo>
                  <a:cubicBezTo>
                    <a:pt x="6064" y="9834"/>
                    <a:pt x="6064" y="9909"/>
                    <a:pt x="6001" y="9947"/>
                  </a:cubicBezTo>
                  <a:cubicBezTo>
                    <a:pt x="5762" y="10097"/>
                    <a:pt x="5492" y="9909"/>
                    <a:pt x="5345" y="9796"/>
                  </a:cubicBezTo>
                  <a:lnTo>
                    <a:pt x="5220" y="9796"/>
                  </a:lnTo>
                  <a:cubicBezTo>
                    <a:pt x="5137" y="9740"/>
                    <a:pt x="5148" y="9647"/>
                    <a:pt x="4992" y="9647"/>
                  </a:cubicBezTo>
                  <a:cubicBezTo>
                    <a:pt x="4981" y="9590"/>
                    <a:pt x="4940" y="9552"/>
                    <a:pt x="4929" y="9515"/>
                  </a:cubicBezTo>
                  <a:lnTo>
                    <a:pt x="4929" y="9403"/>
                  </a:lnTo>
                  <a:cubicBezTo>
                    <a:pt x="4918" y="9383"/>
                    <a:pt x="4876" y="9364"/>
                    <a:pt x="4866" y="9346"/>
                  </a:cubicBezTo>
                  <a:cubicBezTo>
                    <a:pt x="5012" y="9364"/>
                    <a:pt x="5064" y="9252"/>
                    <a:pt x="5168" y="9214"/>
                  </a:cubicBezTo>
                  <a:cubicBezTo>
                    <a:pt x="5231" y="9177"/>
                    <a:pt x="5335" y="9214"/>
                    <a:pt x="5387" y="9234"/>
                  </a:cubicBezTo>
                  <a:cubicBezTo>
                    <a:pt x="5512" y="9271"/>
                    <a:pt x="5648" y="9234"/>
                    <a:pt x="5741" y="9195"/>
                  </a:cubicBezTo>
                  <a:cubicBezTo>
                    <a:pt x="5762" y="9158"/>
                    <a:pt x="5772" y="9139"/>
                    <a:pt x="5783" y="9102"/>
                  </a:cubicBezTo>
                  <a:cubicBezTo>
                    <a:pt x="5762" y="9064"/>
                    <a:pt x="5762" y="9026"/>
                    <a:pt x="5731" y="8989"/>
                  </a:cubicBezTo>
                  <a:cubicBezTo>
                    <a:pt x="5679" y="8933"/>
                    <a:pt x="5596" y="8970"/>
                    <a:pt x="5533" y="8933"/>
                  </a:cubicBezTo>
                  <a:cubicBezTo>
                    <a:pt x="5428" y="8876"/>
                    <a:pt x="5324" y="8782"/>
                    <a:pt x="5210" y="8745"/>
                  </a:cubicBezTo>
                  <a:cubicBezTo>
                    <a:pt x="5096" y="8689"/>
                    <a:pt x="4992" y="8764"/>
                    <a:pt x="4961" y="8595"/>
                  </a:cubicBezTo>
                  <a:cubicBezTo>
                    <a:pt x="4992" y="8575"/>
                    <a:pt x="5054" y="8538"/>
                    <a:pt x="5085" y="8481"/>
                  </a:cubicBezTo>
                  <a:cubicBezTo>
                    <a:pt x="4929" y="8501"/>
                    <a:pt x="4845" y="8331"/>
                    <a:pt x="4741" y="8275"/>
                  </a:cubicBezTo>
                  <a:cubicBezTo>
                    <a:pt x="4658" y="8219"/>
                    <a:pt x="4575" y="8257"/>
                    <a:pt x="4554" y="8087"/>
                  </a:cubicBezTo>
                  <a:cubicBezTo>
                    <a:pt x="4492" y="8087"/>
                    <a:pt x="4409" y="8068"/>
                    <a:pt x="4356" y="8031"/>
                  </a:cubicBezTo>
                  <a:cubicBezTo>
                    <a:pt x="4262" y="7993"/>
                    <a:pt x="4168" y="8068"/>
                    <a:pt x="4085" y="8013"/>
                  </a:cubicBezTo>
                  <a:cubicBezTo>
                    <a:pt x="4002" y="7956"/>
                    <a:pt x="4054" y="7843"/>
                    <a:pt x="3919" y="7843"/>
                  </a:cubicBezTo>
                  <a:cubicBezTo>
                    <a:pt x="3888" y="7806"/>
                    <a:pt x="3783" y="7806"/>
                    <a:pt x="3741" y="7806"/>
                  </a:cubicBezTo>
                  <a:cubicBezTo>
                    <a:pt x="3721" y="7730"/>
                    <a:pt x="3731" y="7618"/>
                    <a:pt x="3669" y="7598"/>
                  </a:cubicBezTo>
                  <a:cubicBezTo>
                    <a:pt x="3627" y="7655"/>
                    <a:pt x="3523" y="7618"/>
                    <a:pt x="3492" y="7637"/>
                  </a:cubicBezTo>
                  <a:cubicBezTo>
                    <a:pt x="3481" y="7655"/>
                    <a:pt x="3492" y="7674"/>
                    <a:pt x="3440" y="7674"/>
                  </a:cubicBezTo>
                  <a:cubicBezTo>
                    <a:pt x="3409" y="7655"/>
                    <a:pt x="3398" y="7674"/>
                    <a:pt x="3367" y="7674"/>
                  </a:cubicBezTo>
                  <a:lnTo>
                    <a:pt x="3367" y="7637"/>
                  </a:lnTo>
                  <a:cubicBezTo>
                    <a:pt x="3377" y="7618"/>
                    <a:pt x="3388" y="7580"/>
                    <a:pt x="3398" y="7543"/>
                  </a:cubicBezTo>
                  <a:cubicBezTo>
                    <a:pt x="3357" y="7505"/>
                    <a:pt x="3315" y="7486"/>
                    <a:pt x="3241" y="7505"/>
                  </a:cubicBezTo>
                  <a:cubicBezTo>
                    <a:pt x="3221" y="7468"/>
                    <a:pt x="3200" y="7411"/>
                    <a:pt x="3189" y="7411"/>
                  </a:cubicBezTo>
                  <a:cubicBezTo>
                    <a:pt x="3148" y="7392"/>
                    <a:pt x="3106" y="7449"/>
                    <a:pt x="3085" y="7468"/>
                  </a:cubicBezTo>
                  <a:cubicBezTo>
                    <a:pt x="3002" y="7449"/>
                    <a:pt x="2929" y="7449"/>
                    <a:pt x="2846" y="7449"/>
                  </a:cubicBezTo>
                  <a:cubicBezTo>
                    <a:pt x="2815" y="7449"/>
                    <a:pt x="2763" y="7429"/>
                    <a:pt x="2722" y="7486"/>
                  </a:cubicBezTo>
                  <a:cubicBezTo>
                    <a:pt x="2700" y="7524"/>
                    <a:pt x="2679" y="7561"/>
                    <a:pt x="2669" y="7598"/>
                  </a:cubicBezTo>
                  <a:cubicBezTo>
                    <a:pt x="2606" y="7655"/>
                    <a:pt x="2533" y="7598"/>
                    <a:pt x="2471" y="7637"/>
                  </a:cubicBezTo>
                  <a:cubicBezTo>
                    <a:pt x="2450" y="7655"/>
                    <a:pt x="2440" y="7712"/>
                    <a:pt x="2419" y="7712"/>
                  </a:cubicBezTo>
                  <a:cubicBezTo>
                    <a:pt x="2326" y="7712"/>
                    <a:pt x="2232" y="7693"/>
                    <a:pt x="2137" y="7693"/>
                  </a:cubicBezTo>
                  <a:cubicBezTo>
                    <a:pt x="2085" y="7674"/>
                    <a:pt x="2065" y="7598"/>
                    <a:pt x="2023" y="7561"/>
                  </a:cubicBezTo>
                  <a:cubicBezTo>
                    <a:pt x="1982" y="7524"/>
                    <a:pt x="1898" y="7580"/>
                    <a:pt x="1867" y="7524"/>
                  </a:cubicBezTo>
                  <a:cubicBezTo>
                    <a:pt x="1898" y="7505"/>
                    <a:pt x="1898" y="7505"/>
                    <a:pt x="1919" y="7505"/>
                  </a:cubicBezTo>
                  <a:lnTo>
                    <a:pt x="1919" y="7486"/>
                  </a:lnTo>
                  <a:lnTo>
                    <a:pt x="1867" y="7486"/>
                  </a:lnTo>
                  <a:cubicBezTo>
                    <a:pt x="1846" y="7468"/>
                    <a:pt x="1774" y="7486"/>
                    <a:pt x="1753" y="7505"/>
                  </a:cubicBezTo>
                  <a:cubicBezTo>
                    <a:pt x="1701" y="7392"/>
                    <a:pt x="1597" y="7468"/>
                    <a:pt x="1544" y="7429"/>
                  </a:cubicBezTo>
                  <a:lnTo>
                    <a:pt x="1544" y="7486"/>
                  </a:lnTo>
                  <a:cubicBezTo>
                    <a:pt x="1523" y="7468"/>
                    <a:pt x="1502" y="7468"/>
                    <a:pt x="1492" y="7468"/>
                  </a:cubicBezTo>
                  <a:lnTo>
                    <a:pt x="1492" y="7411"/>
                  </a:lnTo>
                  <a:cubicBezTo>
                    <a:pt x="1430" y="7411"/>
                    <a:pt x="1430" y="7429"/>
                    <a:pt x="1398" y="7468"/>
                  </a:cubicBezTo>
                  <a:cubicBezTo>
                    <a:pt x="1388" y="7429"/>
                    <a:pt x="1388" y="7429"/>
                    <a:pt x="1378" y="7411"/>
                  </a:cubicBezTo>
                  <a:cubicBezTo>
                    <a:pt x="1222" y="7505"/>
                    <a:pt x="1191" y="7505"/>
                    <a:pt x="1013" y="7429"/>
                  </a:cubicBezTo>
                  <a:cubicBezTo>
                    <a:pt x="961" y="7411"/>
                    <a:pt x="898" y="7411"/>
                    <a:pt x="836" y="7411"/>
                  </a:cubicBezTo>
                  <a:cubicBezTo>
                    <a:pt x="826" y="7392"/>
                    <a:pt x="805" y="7336"/>
                    <a:pt x="795" y="7336"/>
                  </a:cubicBezTo>
                  <a:cubicBezTo>
                    <a:pt x="774" y="7317"/>
                    <a:pt x="670" y="7374"/>
                    <a:pt x="628" y="7354"/>
                  </a:cubicBezTo>
                  <a:cubicBezTo>
                    <a:pt x="618" y="7354"/>
                    <a:pt x="607" y="7299"/>
                    <a:pt x="597" y="7299"/>
                  </a:cubicBezTo>
                  <a:cubicBezTo>
                    <a:pt x="566" y="7299"/>
                    <a:pt x="535" y="7317"/>
                    <a:pt x="493" y="7317"/>
                  </a:cubicBezTo>
                  <a:cubicBezTo>
                    <a:pt x="493" y="7299"/>
                    <a:pt x="483" y="7261"/>
                    <a:pt x="471" y="7242"/>
                  </a:cubicBezTo>
                  <a:lnTo>
                    <a:pt x="378" y="7242"/>
                  </a:lnTo>
                  <a:cubicBezTo>
                    <a:pt x="347" y="7223"/>
                    <a:pt x="306" y="7199"/>
                    <a:pt x="243" y="7167"/>
                  </a:cubicBezTo>
                  <a:cubicBezTo>
                    <a:pt x="180" y="7135"/>
                    <a:pt x="10" y="7088"/>
                    <a:pt x="0" y="7050"/>
                  </a:cubicBezTo>
                  <a:cubicBezTo>
                    <a:pt x="31" y="7012"/>
                    <a:pt x="295" y="7036"/>
                    <a:pt x="357" y="7054"/>
                  </a:cubicBezTo>
                  <a:cubicBezTo>
                    <a:pt x="409" y="7110"/>
                    <a:pt x="503" y="7073"/>
                    <a:pt x="576" y="7092"/>
                  </a:cubicBezTo>
                  <a:cubicBezTo>
                    <a:pt x="680" y="7148"/>
                    <a:pt x="836" y="7167"/>
                    <a:pt x="940" y="7167"/>
                  </a:cubicBezTo>
                  <a:cubicBezTo>
                    <a:pt x="940" y="7110"/>
                    <a:pt x="930" y="7148"/>
                    <a:pt x="950" y="7092"/>
                  </a:cubicBezTo>
                  <a:cubicBezTo>
                    <a:pt x="930" y="7054"/>
                    <a:pt x="898" y="7036"/>
                    <a:pt x="888" y="6998"/>
                  </a:cubicBezTo>
                  <a:lnTo>
                    <a:pt x="898" y="6998"/>
                  </a:lnTo>
                  <a:lnTo>
                    <a:pt x="898" y="6979"/>
                  </a:lnTo>
                  <a:cubicBezTo>
                    <a:pt x="940" y="6998"/>
                    <a:pt x="950" y="7016"/>
                    <a:pt x="1002" y="7016"/>
                  </a:cubicBezTo>
                  <a:lnTo>
                    <a:pt x="1002" y="6941"/>
                  </a:lnTo>
                  <a:cubicBezTo>
                    <a:pt x="982" y="6941"/>
                    <a:pt x="961" y="6923"/>
                    <a:pt x="940" y="6923"/>
                  </a:cubicBezTo>
                  <a:lnTo>
                    <a:pt x="940" y="6847"/>
                  </a:lnTo>
                  <a:lnTo>
                    <a:pt x="961" y="6847"/>
                  </a:lnTo>
                  <a:cubicBezTo>
                    <a:pt x="971" y="6866"/>
                    <a:pt x="992" y="6904"/>
                    <a:pt x="1013" y="6885"/>
                  </a:cubicBezTo>
                  <a:lnTo>
                    <a:pt x="1013" y="6847"/>
                  </a:lnTo>
                  <a:cubicBezTo>
                    <a:pt x="1055" y="6810"/>
                    <a:pt x="1107" y="6754"/>
                    <a:pt x="1149" y="6716"/>
                  </a:cubicBezTo>
                  <a:cubicBezTo>
                    <a:pt x="1211" y="6678"/>
                    <a:pt x="1243" y="6735"/>
                    <a:pt x="1305" y="6678"/>
                  </a:cubicBezTo>
                  <a:lnTo>
                    <a:pt x="1305" y="6660"/>
                  </a:lnTo>
                  <a:cubicBezTo>
                    <a:pt x="1253" y="6660"/>
                    <a:pt x="1180" y="6641"/>
                    <a:pt x="1128" y="6660"/>
                  </a:cubicBezTo>
                  <a:lnTo>
                    <a:pt x="1128" y="6641"/>
                  </a:lnTo>
                  <a:cubicBezTo>
                    <a:pt x="1139" y="6622"/>
                    <a:pt x="1149" y="6603"/>
                    <a:pt x="1159" y="6585"/>
                  </a:cubicBezTo>
                  <a:cubicBezTo>
                    <a:pt x="1191" y="6585"/>
                    <a:pt x="1191" y="6603"/>
                    <a:pt x="1211" y="6603"/>
                  </a:cubicBezTo>
                  <a:cubicBezTo>
                    <a:pt x="1222" y="6585"/>
                    <a:pt x="1232" y="6566"/>
                    <a:pt x="1243" y="6566"/>
                  </a:cubicBezTo>
                  <a:lnTo>
                    <a:pt x="1243" y="6548"/>
                  </a:lnTo>
                  <a:cubicBezTo>
                    <a:pt x="1201" y="6528"/>
                    <a:pt x="1201" y="6528"/>
                    <a:pt x="1191" y="6472"/>
                  </a:cubicBezTo>
                  <a:lnTo>
                    <a:pt x="1222" y="6472"/>
                  </a:lnTo>
                  <a:cubicBezTo>
                    <a:pt x="1232" y="6491"/>
                    <a:pt x="1232" y="6472"/>
                    <a:pt x="1243" y="6491"/>
                  </a:cubicBezTo>
                  <a:cubicBezTo>
                    <a:pt x="1253" y="6472"/>
                    <a:pt x="1253" y="6453"/>
                    <a:pt x="1253" y="6434"/>
                  </a:cubicBezTo>
                  <a:cubicBezTo>
                    <a:pt x="1232" y="6397"/>
                    <a:pt x="1232" y="6397"/>
                    <a:pt x="1201" y="6378"/>
                  </a:cubicBezTo>
                  <a:cubicBezTo>
                    <a:pt x="1201" y="6378"/>
                    <a:pt x="1191" y="6453"/>
                    <a:pt x="1191" y="6416"/>
                  </a:cubicBezTo>
                  <a:lnTo>
                    <a:pt x="1191" y="6378"/>
                  </a:lnTo>
                  <a:lnTo>
                    <a:pt x="1180" y="6378"/>
                  </a:lnTo>
                  <a:lnTo>
                    <a:pt x="1180" y="6359"/>
                  </a:lnTo>
                  <a:cubicBezTo>
                    <a:pt x="1211" y="6359"/>
                    <a:pt x="1222" y="6340"/>
                    <a:pt x="1253" y="6322"/>
                  </a:cubicBezTo>
                  <a:lnTo>
                    <a:pt x="1253" y="6302"/>
                  </a:lnTo>
                  <a:cubicBezTo>
                    <a:pt x="1201" y="6302"/>
                    <a:pt x="1191" y="6247"/>
                    <a:pt x="1139" y="6228"/>
                  </a:cubicBezTo>
                  <a:cubicBezTo>
                    <a:pt x="1128" y="6302"/>
                    <a:pt x="1139" y="6265"/>
                    <a:pt x="1118" y="6284"/>
                  </a:cubicBezTo>
                  <a:cubicBezTo>
                    <a:pt x="1097" y="6265"/>
                    <a:pt x="1066" y="6284"/>
                    <a:pt x="1045" y="6228"/>
                  </a:cubicBezTo>
                  <a:cubicBezTo>
                    <a:pt x="1066" y="6209"/>
                    <a:pt x="1066" y="6209"/>
                    <a:pt x="1076" y="6190"/>
                  </a:cubicBezTo>
                  <a:lnTo>
                    <a:pt x="1035" y="6190"/>
                  </a:lnTo>
                  <a:cubicBezTo>
                    <a:pt x="1013" y="6247"/>
                    <a:pt x="971" y="6247"/>
                    <a:pt x="909" y="6247"/>
                  </a:cubicBezTo>
                  <a:lnTo>
                    <a:pt x="909" y="6190"/>
                  </a:lnTo>
                  <a:cubicBezTo>
                    <a:pt x="950" y="6153"/>
                    <a:pt x="961" y="6133"/>
                    <a:pt x="961" y="6040"/>
                  </a:cubicBezTo>
                  <a:cubicBezTo>
                    <a:pt x="940" y="6021"/>
                    <a:pt x="950" y="6021"/>
                    <a:pt x="940" y="6002"/>
                  </a:cubicBezTo>
                  <a:lnTo>
                    <a:pt x="961" y="6002"/>
                  </a:lnTo>
                  <a:cubicBezTo>
                    <a:pt x="992" y="5964"/>
                    <a:pt x="1035" y="6002"/>
                    <a:pt x="1055" y="5964"/>
                  </a:cubicBezTo>
                  <a:cubicBezTo>
                    <a:pt x="1066" y="5946"/>
                    <a:pt x="1076" y="5927"/>
                    <a:pt x="1087" y="5909"/>
                  </a:cubicBezTo>
                  <a:cubicBezTo>
                    <a:pt x="1076" y="5889"/>
                    <a:pt x="1076" y="5871"/>
                    <a:pt x="1066" y="5852"/>
                  </a:cubicBezTo>
                  <a:cubicBezTo>
                    <a:pt x="1118" y="5852"/>
                    <a:pt x="1107" y="5871"/>
                    <a:pt x="1139" y="5833"/>
                  </a:cubicBezTo>
                  <a:lnTo>
                    <a:pt x="1139" y="5909"/>
                  </a:lnTo>
                  <a:lnTo>
                    <a:pt x="1263" y="5909"/>
                  </a:lnTo>
                  <a:cubicBezTo>
                    <a:pt x="1284" y="5814"/>
                    <a:pt x="1326" y="5702"/>
                    <a:pt x="1388" y="5683"/>
                  </a:cubicBezTo>
                  <a:cubicBezTo>
                    <a:pt x="1419" y="5740"/>
                    <a:pt x="1534" y="5720"/>
                    <a:pt x="1586" y="5740"/>
                  </a:cubicBezTo>
                  <a:lnTo>
                    <a:pt x="1586" y="5758"/>
                  </a:lnTo>
                  <a:cubicBezTo>
                    <a:pt x="1575" y="5795"/>
                    <a:pt x="1586" y="5795"/>
                    <a:pt x="1575" y="5814"/>
                  </a:cubicBezTo>
                  <a:cubicBezTo>
                    <a:pt x="1565" y="5871"/>
                    <a:pt x="1586" y="5833"/>
                    <a:pt x="1554" y="5852"/>
                  </a:cubicBezTo>
                  <a:cubicBezTo>
                    <a:pt x="1523" y="5909"/>
                    <a:pt x="1492" y="5909"/>
                    <a:pt x="1440" y="5889"/>
                  </a:cubicBezTo>
                  <a:cubicBezTo>
                    <a:pt x="1430" y="5946"/>
                    <a:pt x="1430" y="5984"/>
                    <a:pt x="1430" y="6040"/>
                  </a:cubicBezTo>
                  <a:cubicBezTo>
                    <a:pt x="1430" y="6040"/>
                    <a:pt x="1440" y="6040"/>
                    <a:pt x="1450" y="6058"/>
                  </a:cubicBezTo>
                  <a:cubicBezTo>
                    <a:pt x="1502" y="6096"/>
                    <a:pt x="1659" y="6115"/>
                    <a:pt x="1680" y="6265"/>
                  </a:cubicBezTo>
                  <a:lnTo>
                    <a:pt x="1711" y="6265"/>
                  </a:lnTo>
                  <a:cubicBezTo>
                    <a:pt x="1711" y="6416"/>
                    <a:pt x="1753" y="6754"/>
                    <a:pt x="1784" y="6792"/>
                  </a:cubicBezTo>
                  <a:cubicBezTo>
                    <a:pt x="1836" y="6847"/>
                    <a:pt x="1919" y="6622"/>
                    <a:pt x="1982" y="6585"/>
                  </a:cubicBezTo>
                  <a:lnTo>
                    <a:pt x="1982" y="6528"/>
                  </a:lnTo>
                  <a:lnTo>
                    <a:pt x="1909" y="6528"/>
                  </a:lnTo>
                  <a:cubicBezTo>
                    <a:pt x="1898" y="6491"/>
                    <a:pt x="1888" y="6472"/>
                    <a:pt x="1878" y="6453"/>
                  </a:cubicBezTo>
                  <a:lnTo>
                    <a:pt x="1878" y="6416"/>
                  </a:lnTo>
                  <a:lnTo>
                    <a:pt x="1888" y="6416"/>
                  </a:lnTo>
                  <a:lnTo>
                    <a:pt x="1888" y="6397"/>
                  </a:lnTo>
                  <a:cubicBezTo>
                    <a:pt x="1961" y="6397"/>
                    <a:pt x="1982" y="6378"/>
                    <a:pt x="2023" y="6322"/>
                  </a:cubicBezTo>
                  <a:cubicBezTo>
                    <a:pt x="2013" y="6302"/>
                    <a:pt x="2023" y="6322"/>
                    <a:pt x="2002" y="6302"/>
                  </a:cubicBezTo>
                  <a:cubicBezTo>
                    <a:pt x="1971" y="6247"/>
                    <a:pt x="1930" y="6265"/>
                    <a:pt x="1867" y="6265"/>
                  </a:cubicBezTo>
                  <a:lnTo>
                    <a:pt x="1867" y="6209"/>
                  </a:lnTo>
                  <a:cubicBezTo>
                    <a:pt x="1846" y="6209"/>
                    <a:pt x="1836" y="6209"/>
                    <a:pt x="1815" y="6190"/>
                  </a:cubicBezTo>
                  <a:lnTo>
                    <a:pt x="1815" y="6190"/>
                  </a:lnTo>
                  <a:cubicBezTo>
                    <a:pt x="1826" y="6171"/>
                    <a:pt x="1826" y="6153"/>
                    <a:pt x="1836" y="6133"/>
                  </a:cubicBezTo>
                  <a:cubicBezTo>
                    <a:pt x="1794" y="6115"/>
                    <a:pt x="1784" y="6058"/>
                    <a:pt x="1753" y="6040"/>
                  </a:cubicBezTo>
                  <a:cubicBezTo>
                    <a:pt x="1680" y="5984"/>
                    <a:pt x="1597" y="6058"/>
                    <a:pt x="1534" y="5984"/>
                  </a:cubicBezTo>
                  <a:cubicBezTo>
                    <a:pt x="1586" y="5984"/>
                    <a:pt x="1649" y="5964"/>
                    <a:pt x="1701" y="5964"/>
                  </a:cubicBezTo>
                  <a:cubicBezTo>
                    <a:pt x="1690" y="5889"/>
                    <a:pt x="1690" y="5927"/>
                    <a:pt x="1722" y="5871"/>
                  </a:cubicBezTo>
                  <a:cubicBezTo>
                    <a:pt x="1680" y="5852"/>
                    <a:pt x="1670" y="5833"/>
                    <a:pt x="1659" y="5740"/>
                  </a:cubicBezTo>
                  <a:lnTo>
                    <a:pt x="1680" y="5740"/>
                  </a:lnTo>
                  <a:cubicBezTo>
                    <a:pt x="1722" y="5814"/>
                    <a:pt x="1982" y="5814"/>
                    <a:pt x="2023" y="5777"/>
                  </a:cubicBezTo>
                  <a:cubicBezTo>
                    <a:pt x="2054" y="5758"/>
                    <a:pt x="2085" y="5683"/>
                    <a:pt x="2117" y="5665"/>
                  </a:cubicBezTo>
                  <a:cubicBezTo>
                    <a:pt x="2149" y="5645"/>
                    <a:pt x="2170" y="5665"/>
                    <a:pt x="2190" y="5645"/>
                  </a:cubicBezTo>
                  <a:cubicBezTo>
                    <a:pt x="2159" y="5626"/>
                    <a:pt x="2159" y="5608"/>
                    <a:pt x="2117" y="5608"/>
                  </a:cubicBezTo>
                  <a:cubicBezTo>
                    <a:pt x="2085" y="5645"/>
                    <a:pt x="1836" y="5720"/>
                    <a:pt x="1815" y="5720"/>
                  </a:cubicBezTo>
                  <a:cubicBezTo>
                    <a:pt x="1784" y="5683"/>
                    <a:pt x="1794" y="5702"/>
                    <a:pt x="1784" y="5665"/>
                  </a:cubicBezTo>
                  <a:cubicBezTo>
                    <a:pt x="1805" y="5626"/>
                    <a:pt x="1805" y="5626"/>
                    <a:pt x="1805" y="5608"/>
                  </a:cubicBezTo>
                  <a:cubicBezTo>
                    <a:pt x="1794" y="5551"/>
                    <a:pt x="1794" y="5551"/>
                    <a:pt x="1774" y="5514"/>
                  </a:cubicBezTo>
                  <a:cubicBezTo>
                    <a:pt x="1753" y="5514"/>
                    <a:pt x="1732" y="5533"/>
                    <a:pt x="1701" y="5533"/>
                  </a:cubicBezTo>
                  <a:cubicBezTo>
                    <a:pt x="1690" y="5457"/>
                    <a:pt x="1469" y="5396"/>
                    <a:pt x="1458" y="5302"/>
                  </a:cubicBezTo>
                  <a:cubicBezTo>
                    <a:pt x="1500" y="5302"/>
                    <a:pt x="1638" y="5290"/>
                    <a:pt x="1742" y="5288"/>
                  </a:cubicBezTo>
                  <a:cubicBezTo>
                    <a:pt x="1846" y="5286"/>
                    <a:pt x="1971" y="5288"/>
                    <a:pt x="2085" y="5288"/>
                  </a:cubicBezTo>
                  <a:cubicBezTo>
                    <a:pt x="2106" y="5213"/>
                    <a:pt x="2149" y="5157"/>
                    <a:pt x="2190" y="5119"/>
                  </a:cubicBezTo>
                  <a:lnTo>
                    <a:pt x="2190" y="5063"/>
                  </a:lnTo>
                  <a:cubicBezTo>
                    <a:pt x="2211" y="5063"/>
                    <a:pt x="2232" y="5044"/>
                    <a:pt x="2253" y="5044"/>
                  </a:cubicBezTo>
                  <a:cubicBezTo>
                    <a:pt x="2263" y="5101"/>
                    <a:pt x="2263" y="5138"/>
                    <a:pt x="2284" y="5176"/>
                  </a:cubicBezTo>
                  <a:cubicBezTo>
                    <a:pt x="2398" y="5326"/>
                    <a:pt x="2596" y="5213"/>
                    <a:pt x="2722" y="5195"/>
                  </a:cubicBezTo>
                  <a:cubicBezTo>
                    <a:pt x="2711" y="5251"/>
                    <a:pt x="2711" y="5251"/>
                    <a:pt x="2700" y="5288"/>
                  </a:cubicBezTo>
                  <a:lnTo>
                    <a:pt x="2732" y="5288"/>
                  </a:lnTo>
                  <a:cubicBezTo>
                    <a:pt x="2742" y="5270"/>
                    <a:pt x="2763" y="5251"/>
                    <a:pt x="2784" y="5251"/>
                  </a:cubicBezTo>
                  <a:lnTo>
                    <a:pt x="2784" y="5270"/>
                  </a:lnTo>
                  <a:cubicBezTo>
                    <a:pt x="2774" y="5270"/>
                    <a:pt x="2774" y="5270"/>
                    <a:pt x="2763" y="5288"/>
                  </a:cubicBezTo>
                  <a:lnTo>
                    <a:pt x="2826" y="5288"/>
                  </a:lnTo>
                  <a:cubicBezTo>
                    <a:pt x="2846" y="5307"/>
                    <a:pt x="2878" y="5307"/>
                    <a:pt x="2929" y="5288"/>
                  </a:cubicBezTo>
                  <a:lnTo>
                    <a:pt x="2929" y="5364"/>
                  </a:lnTo>
                  <a:lnTo>
                    <a:pt x="2950" y="5364"/>
                  </a:lnTo>
                  <a:cubicBezTo>
                    <a:pt x="2961" y="5326"/>
                    <a:pt x="3002" y="5326"/>
                    <a:pt x="3023" y="5288"/>
                  </a:cubicBezTo>
                  <a:lnTo>
                    <a:pt x="3023" y="5213"/>
                  </a:lnTo>
                  <a:lnTo>
                    <a:pt x="3085" y="5213"/>
                  </a:lnTo>
                  <a:cubicBezTo>
                    <a:pt x="3096" y="5232"/>
                    <a:pt x="3106" y="5251"/>
                    <a:pt x="3117" y="5270"/>
                  </a:cubicBezTo>
                  <a:cubicBezTo>
                    <a:pt x="3106" y="5326"/>
                    <a:pt x="3106" y="5345"/>
                    <a:pt x="3117" y="5401"/>
                  </a:cubicBezTo>
                  <a:lnTo>
                    <a:pt x="3231" y="5401"/>
                  </a:lnTo>
                  <a:cubicBezTo>
                    <a:pt x="3241" y="5364"/>
                    <a:pt x="3241" y="5364"/>
                    <a:pt x="3241" y="5307"/>
                  </a:cubicBezTo>
                  <a:lnTo>
                    <a:pt x="3241" y="5288"/>
                  </a:lnTo>
                  <a:lnTo>
                    <a:pt x="3241" y="5288"/>
                  </a:lnTo>
                  <a:cubicBezTo>
                    <a:pt x="3263" y="5326"/>
                    <a:pt x="3305" y="5326"/>
                    <a:pt x="3346" y="5307"/>
                  </a:cubicBezTo>
                  <a:cubicBezTo>
                    <a:pt x="3357" y="5270"/>
                    <a:pt x="3336" y="5232"/>
                    <a:pt x="3367" y="5213"/>
                  </a:cubicBezTo>
                  <a:cubicBezTo>
                    <a:pt x="3409" y="5176"/>
                    <a:pt x="3419" y="5232"/>
                    <a:pt x="3471" y="5251"/>
                  </a:cubicBezTo>
                  <a:lnTo>
                    <a:pt x="3471" y="5195"/>
                  </a:lnTo>
                  <a:cubicBezTo>
                    <a:pt x="3513" y="5195"/>
                    <a:pt x="3606" y="5232"/>
                    <a:pt x="3648" y="5270"/>
                  </a:cubicBezTo>
                  <a:lnTo>
                    <a:pt x="3648" y="5195"/>
                  </a:lnTo>
                  <a:lnTo>
                    <a:pt x="3689" y="5195"/>
                  </a:lnTo>
                  <a:lnTo>
                    <a:pt x="3689" y="5270"/>
                  </a:lnTo>
                  <a:lnTo>
                    <a:pt x="3710" y="5270"/>
                  </a:lnTo>
                  <a:lnTo>
                    <a:pt x="3710" y="5251"/>
                  </a:lnTo>
                  <a:cubicBezTo>
                    <a:pt x="3721" y="5213"/>
                    <a:pt x="3710" y="5176"/>
                    <a:pt x="3721" y="5119"/>
                  </a:cubicBezTo>
                  <a:lnTo>
                    <a:pt x="3731" y="5119"/>
                  </a:lnTo>
                  <a:cubicBezTo>
                    <a:pt x="3731" y="5176"/>
                    <a:pt x="3721" y="5157"/>
                    <a:pt x="3741" y="5195"/>
                  </a:cubicBezTo>
                  <a:cubicBezTo>
                    <a:pt x="3762" y="5157"/>
                    <a:pt x="3783" y="5081"/>
                    <a:pt x="3825" y="5119"/>
                  </a:cubicBezTo>
                  <a:lnTo>
                    <a:pt x="3825" y="5157"/>
                  </a:lnTo>
                  <a:cubicBezTo>
                    <a:pt x="3857" y="5176"/>
                    <a:pt x="3877" y="5119"/>
                    <a:pt x="3898" y="5119"/>
                  </a:cubicBezTo>
                  <a:lnTo>
                    <a:pt x="3898" y="5101"/>
                  </a:lnTo>
                  <a:cubicBezTo>
                    <a:pt x="3888" y="5081"/>
                    <a:pt x="3888" y="5081"/>
                    <a:pt x="3877" y="5063"/>
                  </a:cubicBezTo>
                  <a:lnTo>
                    <a:pt x="3909" y="5063"/>
                  </a:lnTo>
                  <a:cubicBezTo>
                    <a:pt x="3919" y="5081"/>
                    <a:pt x="3929" y="5081"/>
                    <a:pt x="3950" y="5101"/>
                  </a:cubicBezTo>
                  <a:lnTo>
                    <a:pt x="3950" y="5063"/>
                  </a:lnTo>
                  <a:cubicBezTo>
                    <a:pt x="3929" y="5044"/>
                    <a:pt x="3940" y="5044"/>
                    <a:pt x="3929" y="5007"/>
                  </a:cubicBezTo>
                  <a:cubicBezTo>
                    <a:pt x="3961" y="4988"/>
                    <a:pt x="4002" y="4969"/>
                    <a:pt x="4033" y="4951"/>
                  </a:cubicBezTo>
                  <a:lnTo>
                    <a:pt x="4033" y="4932"/>
                  </a:lnTo>
                  <a:cubicBezTo>
                    <a:pt x="3981" y="4932"/>
                    <a:pt x="3919" y="4932"/>
                    <a:pt x="3857" y="4912"/>
                  </a:cubicBezTo>
                  <a:cubicBezTo>
                    <a:pt x="3857" y="4951"/>
                    <a:pt x="3867" y="4988"/>
                    <a:pt x="3867" y="5026"/>
                  </a:cubicBezTo>
                  <a:lnTo>
                    <a:pt x="3857" y="5026"/>
                  </a:lnTo>
                  <a:cubicBezTo>
                    <a:pt x="3815" y="4912"/>
                    <a:pt x="3752" y="4894"/>
                    <a:pt x="3658" y="4912"/>
                  </a:cubicBezTo>
                  <a:lnTo>
                    <a:pt x="3658" y="4932"/>
                  </a:lnTo>
                  <a:lnTo>
                    <a:pt x="3669" y="4932"/>
                  </a:lnTo>
                  <a:cubicBezTo>
                    <a:pt x="3689" y="4951"/>
                    <a:pt x="3648" y="4951"/>
                    <a:pt x="3648" y="4951"/>
                  </a:cubicBezTo>
                  <a:cubicBezTo>
                    <a:pt x="3627" y="4932"/>
                    <a:pt x="3606" y="4932"/>
                    <a:pt x="3596" y="4875"/>
                  </a:cubicBezTo>
                  <a:cubicBezTo>
                    <a:pt x="3585" y="4857"/>
                    <a:pt x="3596" y="4857"/>
                    <a:pt x="3585" y="4837"/>
                  </a:cubicBezTo>
                  <a:cubicBezTo>
                    <a:pt x="3627" y="4819"/>
                    <a:pt x="3658" y="4819"/>
                    <a:pt x="3700" y="4819"/>
                  </a:cubicBezTo>
                  <a:cubicBezTo>
                    <a:pt x="3689" y="4743"/>
                    <a:pt x="3700" y="4743"/>
                    <a:pt x="3700" y="4668"/>
                  </a:cubicBezTo>
                  <a:lnTo>
                    <a:pt x="3679" y="4668"/>
                  </a:lnTo>
                  <a:cubicBezTo>
                    <a:pt x="3658" y="4743"/>
                    <a:pt x="3617" y="4782"/>
                    <a:pt x="3554" y="4800"/>
                  </a:cubicBezTo>
                  <a:cubicBezTo>
                    <a:pt x="3544" y="4782"/>
                    <a:pt x="3554" y="4782"/>
                    <a:pt x="3533" y="4782"/>
                  </a:cubicBezTo>
                  <a:lnTo>
                    <a:pt x="3533" y="4706"/>
                  </a:lnTo>
                  <a:cubicBezTo>
                    <a:pt x="3533" y="4688"/>
                    <a:pt x="3533" y="4688"/>
                    <a:pt x="3523" y="4650"/>
                  </a:cubicBezTo>
                  <a:lnTo>
                    <a:pt x="3450" y="4650"/>
                  </a:lnTo>
                  <a:cubicBezTo>
                    <a:pt x="3440" y="4631"/>
                    <a:pt x="3440" y="4613"/>
                    <a:pt x="3440" y="4593"/>
                  </a:cubicBezTo>
                  <a:lnTo>
                    <a:pt x="3450" y="4593"/>
                  </a:lnTo>
                  <a:lnTo>
                    <a:pt x="3450" y="4574"/>
                  </a:lnTo>
                  <a:cubicBezTo>
                    <a:pt x="3523" y="4574"/>
                    <a:pt x="3606" y="4574"/>
                    <a:pt x="3627" y="4481"/>
                  </a:cubicBezTo>
                  <a:lnTo>
                    <a:pt x="3565" y="4481"/>
                  </a:lnTo>
                  <a:cubicBezTo>
                    <a:pt x="3554" y="4499"/>
                    <a:pt x="3565" y="4499"/>
                    <a:pt x="3544" y="4481"/>
                  </a:cubicBezTo>
                  <a:lnTo>
                    <a:pt x="3533" y="4481"/>
                  </a:lnTo>
                  <a:lnTo>
                    <a:pt x="3533" y="4462"/>
                  </a:lnTo>
                  <a:cubicBezTo>
                    <a:pt x="3585" y="4444"/>
                    <a:pt x="3596" y="4444"/>
                    <a:pt x="3637" y="4387"/>
                  </a:cubicBezTo>
                  <a:lnTo>
                    <a:pt x="3637" y="4387"/>
                  </a:lnTo>
                  <a:lnTo>
                    <a:pt x="3606" y="4387"/>
                  </a:lnTo>
                  <a:cubicBezTo>
                    <a:pt x="3606" y="4387"/>
                    <a:pt x="3596" y="4424"/>
                    <a:pt x="3585" y="4405"/>
                  </a:cubicBezTo>
                  <a:cubicBezTo>
                    <a:pt x="3585" y="4387"/>
                    <a:pt x="3575" y="4387"/>
                    <a:pt x="3575" y="4368"/>
                  </a:cubicBezTo>
                  <a:cubicBezTo>
                    <a:pt x="3523" y="4312"/>
                    <a:pt x="3461" y="4349"/>
                    <a:pt x="3409" y="4312"/>
                  </a:cubicBezTo>
                  <a:cubicBezTo>
                    <a:pt x="3398" y="4293"/>
                    <a:pt x="3367" y="4218"/>
                    <a:pt x="3357" y="4199"/>
                  </a:cubicBezTo>
                  <a:cubicBezTo>
                    <a:pt x="3326" y="4218"/>
                    <a:pt x="3326" y="4255"/>
                    <a:pt x="3315" y="4255"/>
                  </a:cubicBezTo>
                  <a:cubicBezTo>
                    <a:pt x="3284" y="4237"/>
                    <a:pt x="3252" y="4237"/>
                    <a:pt x="3231" y="4218"/>
                  </a:cubicBezTo>
                  <a:cubicBezTo>
                    <a:pt x="3179" y="4218"/>
                    <a:pt x="3137" y="4199"/>
                    <a:pt x="3085" y="4199"/>
                  </a:cubicBezTo>
                  <a:cubicBezTo>
                    <a:pt x="3054" y="4218"/>
                    <a:pt x="3065" y="4255"/>
                    <a:pt x="3033" y="4237"/>
                  </a:cubicBezTo>
                  <a:cubicBezTo>
                    <a:pt x="3013" y="4180"/>
                    <a:pt x="3044" y="4180"/>
                    <a:pt x="2981" y="4180"/>
                  </a:cubicBezTo>
                  <a:cubicBezTo>
                    <a:pt x="2961" y="4237"/>
                    <a:pt x="2950" y="4237"/>
                    <a:pt x="2909" y="4237"/>
                  </a:cubicBezTo>
                  <a:cubicBezTo>
                    <a:pt x="2898" y="4199"/>
                    <a:pt x="2898" y="4199"/>
                    <a:pt x="2878" y="4180"/>
                  </a:cubicBezTo>
                  <a:cubicBezTo>
                    <a:pt x="2846" y="4255"/>
                    <a:pt x="2826" y="4255"/>
                    <a:pt x="2794" y="4330"/>
                  </a:cubicBezTo>
                  <a:cubicBezTo>
                    <a:pt x="2700" y="4312"/>
                    <a:pt x="2679" y="4199"/>
                    <a:pt x="2596" y="4255"/>
                  </a:cubicBezTo>
                  <a:lnTo>
                    <a:pt x="2596" y="4218"/>
                  </a:lnTo>
                  <a:cubicBezTo>
                    <a:pt x="2606" y="4199"/>
                    <a:pt x="2606" y="4199"/>
                    <a:pt x="2617" y="4180"/>
                  </a:cubicBezTo>
                  <a:lnTo>
                    <a:pt x="2544" y="4180"/>
                  </a:lnTo>
                  <a:cubicBezTo>
                    <a:pt x="2492" y="4105"/>
                    <a:pt x="2398" y="4237"/>
                    <a:pt x="2346" y="4275"/>
                  </a:cubicBezTo>
                  <a:lnTo>
                    <a:pt x="2346" y="4255"/>
                  </a:lnTo>
                  <a:cubicBezTo>
                    <a:pt x="2357" y="4237"/>
                    <a:pt x="2357" y="4237"/>
                    <a:pt x="2367" y="4218"/>
                  </a:cubicBezTo>
                  <a:lnTo>
                    <a:pt x="2253" y="4218"/>
                  </a:lnTo>
                  <a:cubicBezTo>
                    <a:pt x="2242" y="4237"/>
                    <a:pt x="2170" y="4143"/>
                    <a:pt x="2170" y="4143"/>
                  </a:cubicBezTo>
                  <a:cubicBezTo>
                    <a:pt x="2127" y="4124"/>
                    <a:pt x="2075" y="4161"/>
                    <a:pt x="2044" y="4124"/>
                  </a:cubicBezTo>
                  <a:lnTo>
                    <a:pt x="2065" y="4124"/>
                  </a:lnTo>
                  <a:cubicBezTo>
                    <a:pt x="2075" y="4105"/>
                    <a:pt x="2085" y="4105"/>
                    <a:pt x="2096" y="4086"/>
                  </a:cubicBezTo>
                  <a:cubicBezTo>
                    <a:pt x="2085" y="4068"/>
                    <a:pt x="2096" y="4086"/>
                    <a:pt x="2085" y="4049"/>
                  </a:cubicBezTo>
                  <a:cubicBezTo>
                    <a:pt x="2034" y="4049"/>
                    <a:pt x="2034" y="4011"/>
                    <a:pt x="2002" y="3992"/>
                  </a:cubicBezTo>
                  <a:cubicBezTo>
                    <a:pt x="1971" y="3974"/>
                    <a:pt x="1996" y="4033"/>
                    <a:pt x="1909" y="4030"/>
                  </a:cubicBezTo>
                  <a:cubicBezTo>
                    <a:pt x="1822" y="4027"/>
                    <a:pt x="1500" y="3995"/>
                    <a:pt x="1479" y="3976"/>
                  </a:cubicBezTo>
                  <a:lnTo>
                    <a:pt x="1680" y="3823"/>
                  </a:lnTo>
                  <a:cubicBezTo>
                    <a:pt x="1683" y="3817"/>
                    <a:pt x="1687" y="3811"/>
                    <a:pt x="1690" y="3805"/>
                  </a:cubicBezTo>
                  <a:cubicBezTo>
                    <a:pt x="1732" y="3805"/>
                    <a:pt x="1805" y="3748"/>
                    <a:pt x="1826" y="3767"/>
                  </a:cubicBezTo>
                  <a:lnTo>
                    <a:pt x="1826" y="3805"/>
                  </a:lnTo>
                  <a:cubicBezTo>
                    <a:pt x="1857" y="3823"/>
                    <a:pt x="1909" y="3860"/>
                    <a:pt x="1940" y="3880"/>
                  </a:cubicBezTo>
                  <a:cubicBezTo>
                    <a:pt x="1940" y="3860"/>
                    <a:pt x="1940" y="3842"/>
                    <a:pt x="1950" y="3842"/>
                  </a:cubicBezTo>
                  <a:cubicBezTo>
                    <a:pt x="1971" y="3823"/>
                    <a:pt x="1950" y="3860"/>
                    <a:pt x="1961" y="3880"/>
                  </a:cubicBezTo>
                  <a:cubicBezTo>
                    <a:pt x="2002" y="3880"/>
                    <a:pt x="2075" y="3767"/>
                    <a:pt x="2117" y="3748"/>
                  </a:cubicBezTo>
                  <a:cubicBezTo>
                    <a:pt x="2137" y="3730"/>
                    <a:pt x="2180" y="3805"/>
                    <a:pt x="2201" y="3823"/>
                  </a:cubicBezTo>
                  <a:cubicBezTo>
                    <a:pt x="2242" y="3842"/>
                    <a:pt x="2336" y="3805"/>
                    <a:pt x="2378" y="3786"/>
                  </a:cubicBezTo>
                  <a:cubicBezTo>
                    <a:pt x="2430" y="3786"/>
                    <a:pt x="2492" y="3786"/>
                    <a:pt x="2544" y="3805"/>
                  </a:cubicBezTo>
                  <a:lnTo>
                    <a:pt x="2544" y="3730"/>
                  </a:lnTo>
                  <a:lnTo>
                    <a:pt x="2658" y="3730"/>
                  </a:lnTo>
                  <a:cubicBezTo>
                    <a:pt x="2669" y="3711"/>
                    <a:pt x="2669" y="3691"/>
                    <a:pt x="2689" y="3673"/>
                  </a:cubicBezTo>
                  <a:lnTo>
                    <a:pt x="2689" y="3598"/>
                  </a:lnTo>
                  <a:lnTo>
                    <a:pt x="2658" y="3598"/>
                  </a:lnTo>
                  <a:lnTo>
                    <a:pt x="2658" y="3561"/>
                  </a:lnTo>
                  <a:cubicBezTo>
                    <a:pt x="2648" y="3542"/>
                    <a:pt x="2648" y="3542"/>
                    <a:pt x="2648" y="3504"/>
                  </a:cubicBezTo>
                  <a:cubicBezTo>
                    <a:pt x="2471" y="3542"/>
                    <a:pt x="2211" y="3579"/>
                    <a:pt x="2044" y="3504"/>
                  </a:cubicBezTo>
                  <a:cubicBezTo>
                    <a:pt x="1940" y="3467"/>
                    <a:pt x="1534" y="3561"/>
                    <a:pt x="1482" y="3485"/>
                  </a:cubicBezTo>
                  <a:cubicBezTo>
                    <a:pt x="1545" y="3467"/>
                    <a:pt x="1846" y="3429"/>
                    <a:pt x="1898" y="3410"/>
                  </a:cubicBezTo>
                  <a:cubicBezTo>
                    <a:pt x="1971" y="3372"/>
                    <a:pt x="2085" y="3410"/>
                    <a:pt x="2149" y="3429"/>
                  </a:cubicBezTo>
                  <a:cubicBezTo>
                    <a:pt x="2149" y="3392"/>
                    <a:pt x="2159" y="3354"/>
                    <a:pt x="2159" y="3316"/>
                  </a:cubicBezTo>
                  <a:cubicBezTo>
                    <a:pt x="2170" y="3298"/>
                    <a:pt x="2170" y="3298"/>
                    <a:pt x="2201" y="3298"/>
                  </a:cubicBezTo>
                  <a:cubicBezTo>
                    <a:pt x="2211" y="3335"/>
                    <a:pt x="2201" y="3335"/>
                    <a:pt x="2232" y="3354"/>
                  </a:cubicBezTo>
                  <a:cubicBezTo>
                    <a:pt x="2242" y="3316"/>
                    <a:pt x="2253" y="3298"/>
                    <a:pt x="2263" y="3278"/>
                  </a:cubicBezTo>
                  <a:lnTo>
                    <a:pt x="2263" y="3316"/>
                  </a:lnTo>
                  <a:cubicBezTo>
                    <a:pt x="2253" y="3335"/>
                    <a:pt x="2253" y="3335"/>
                    <a:pt x="2242" y="3354"/>
                  </a:cubicBezTo>
                  <a:cubicBezTo>
                    <a:pt x="2336" y="3354"/>
                    <a:pt x="2430" y="3410"/>
                    <a:pt x="2502" y="3298"/>
                  </a:cubicBezTo>
                  <a:cubicBezTo>
                    <a:pt x="2513" y="3278"/>
                    <a:pt x="2513" y="3278"/>
                    <a:pt x="2513" y="3241"/>
                  </a:cubicBezTo>
                  <a:cubicBezTo>
                    <a:pt x="2509" y="3235"/>
                    <a:pt x="2506" y="3229"/>
                    <a:pt x="2502" y="3223"/>
                  </a:cubicBezTo>
                  <a:cubicBezTo>
                    <a:pt x="2440" y="3203"/>
                    <a:pt x="2180" y="3278"/>
                    <a:pt x="2137" y="3241"/>
                  </a:cubicBezTo>
                  <a:cubicBezTo>
                    <a:pt x="2127" y="3223"/>
                    <a:pt x="2127" y="3223"/>
                    <a:pt x="2127" y="3185"/>
                  </a:cubicBezTo>
                  <a:cubicBezTo>
                    <a:pt x="2130" y="3179"/>
                    <a:pt x="2134" y="3172"/>
                    <a:pt x="2137" y="3166"/>
                  </a:cubicBezTo>
                  <a:cubicBezTo>
                    <a:pt x="2190" y="3166"/>
                    <a:pt x="2274" y="3185"/>
                    <a:pt x="2294" y="3128"/>
                  </a:cubicBezTo>
                  <a:cubicBezTo>
                    <a:pt x="2274" y="3128"/>
                    <a:pt x="2274" y="3128"/>
                    <a:pt x="2263" y="3109"/>
                  </a:cubicBezTo>
                  <a:cubicBezTo>
                    <a:pt x="2284" y="3109"/>
                    <a:pt x="2284" y="3109"/>
                    <a:pt x="2294" y="3091"/>
                  </a:cubicBezTo>
                  <a:cubicBezTo>
                    <a:pt x="2284" y="3072"/>
                    <a:pt x="2294" y="2997"/>
                    <a:pt x="2284" y="2997"/>
                  </a:cubicBezTo>
                  <a:cubicBezTo>
                    <a:pt x="2263" y="2940"/>
                    <a:pt x="2232" y="2922"/>
                    <a:pt x="2232" y="2903"/>
                  </a:cubicBezTo>
                  <a:cubicBezTo>
                    <a:pt x="2232" y="2884"/>
                    <a:pt x="2253" y="2884"/>
                    <a:pt x="2253" y="2865"/>
                  </a:cubicBezTo>
                  <a:cubicBezTo>
                    <a:pt x="2242" y="2847"/>
                    <a:pt x="2242" y="2828"/>
                    <a:pt x="2242" y="2790"/>
                  </a:cubicBezTo>
                  <a:cubicBezTo>
                    <a:pt x="2263" y="2771"/>
                    <a:pt x="2274" y="2753"/>
                    <a:pt x="2294" y="2715"/>
                  </a:cubicBezTo>
                  <a:lnTo>
                    <a:pt x="2294" y="2771"/>
                  </a:lnTo>
                  <a:cubicBezTo>
                    <a:pt x="2367" y="2771"/>
                    <a:pt x="2419" y="2753"/>
                    <a:pt x="2471" y="2809"/>
                  </a:cubicBezTo>
                  <a:cubicBezTo>
                    <a:pt x="2471" y="2828"/>
                    <a:pt x="2471" y="2847"/>
                    <a:pt x="2482" y="2903"/>
                  </a:cubicBezTo>
                  <a:cubicBezTo>
                    <a:pt x="2523" y="2884"/>
                    <a:pt x="2575" y="2884"/>
                    <a:pt x="2627" y="2884"/>
                  </a:cubicBezTo>
                  <a:cubicBezTo>
                    <a:pt x="2648" y="2828"/>
                    <a:pt x="2658" y="2790"/>
                    <a:pt x="2679" y="2715"/>
                  </a:cubicBezTo>
                  <a:cubicBezTo>
                    <a:pt x="2606" y="2715"/>
                    <a:pt x="2575" y="2696"/>
                    <a:pt x="2523" y="2659"/>
                  </a:cubicBezTo>
                  <a:lnTo>
                    <a:pt x="2523" y="2602"/>
                  </a:lnTo>
                  <a:cubicBezTo>
                    <a:pt x="2565" y="2602"/>
                    <a:pt x="2575" y="2602"/>
                    <a:pt x="2596" y="2584"/>
                  </a:cubicBezTo>
                  <a:lnTo>
                    <a:pt x="2596" y="2565"/>
                  </a:lnTo>
                  <a:cubicBezTo>
                    <a:pt x="2554" y="2509"/>
                    <a:pt x="2523" y="2471"/>
                    <a:pt x="2461" y="2452"/>
                  </a:cubicBezTo>
                  <a:cubicBezTo>
                    <a:pt x="2450" y="2471"/>
                    <a:pt x="2440" y="2509"/>
                    <a:pt x="2440" y="2527"/>
                  </a:cubicBezTo>
                  <a:lnTo>
                    <a:pt x="2440" y="2509"/>
                  </a:lnTo>
                  <a:cubicBezTo>
                    <a:pt x="2409" y="2452"/>
                    <a:pt x="2367" y="2377"/>
                    <a:pt x="2315" y="2358"/>
                  </a:cubicBezTo>
                  <a:cubicBezTo>
                    <a:pt x="2305" y="2377"/>
                    <a:pt x="2274" y="2377"/>
                    <a:pt x="2242" y="2377"/>
                  </a:cubicBezTo>
                  <a:lnTo>
                    <a:pt x="2242" y="2321"/>
                  </a:lnTo>
                  <a:cubicBezTo>
                    <a:pt x="2211" y="2321"/>
                    <a:pt x="2222" y="2340"/>
                    <a:pt x="2222" y="2283"/>
                  </a:cubicBezTo>
                  <a:cubicBezTo>
                    <a:pt x="2170" y="2283"/>
                    <a:pt x="2085" y="2302"/>
                    <a:pt x="2044" y="2246"/>
                  </a:cubicBezTo>
                  <a:cubicBezTo>
                    <a:pt x="2044" y="2226"/>
                    <a:pt x="2044" y="2226"/>
                    <a:pt x="2034" y="2189"/>
                  </a:cubicBezTo>
                  <a:cubicBezTo>
                    <a:pt x="2037" y="2183"/>
                    <a:pt x="2041" y="2177"/>
                    <a:pt x="2044" y="2171"/>
                  </a:cubicBezTo>
                  <a:cubicBezTo>
                    <a:pt x="2096" y="2171"/>
                    <a:pt x="2201" y="2189"/>
                    <a:pt x="2242" y="2171"/>
                  </a:cubicBezTo>
                  <a:cubicBezTo>
                    <a:pt x="2263" y="2171"/>
                    <a:pt x="2284" y="2133"/>
                    <a:pt x="2305" y="2133"/>
                  </a:cubicBezTo>
                  <a:cubicBezTo>
                    <a:pt x="2346" y="2151"/>
                    <a:pt x="2388" y="2226"/>
                    <a:pt x="2450" y="2171"/>
                  </a:cubicBezTo>
                  <a:cubicBezTo>
                    <a:pt x="2471" y="2151"/>
                    <a:pt x="2492" y="2095"/>
                    <a:pt x="2523" y="2077"/>
                  </a:cubicBezTo>
                  <a:cubicBezTo>
                    <a:pt x="2596" y="2020"/>
                    <a:pt x="2689" y="2077"/>
                    <a:pt x="2774" y="2020"/>
                  </a:cubicBezTo>
                  <a:cubicBezTo>
                    <a:pt x="2794" y="2133"/>
                    <a:pt x="2867" y="2133"/>
                    <a:pt x="2961" y="2133"/>
                  </a:cubicBezTo>
                  <a:cubicBezTo>
                    <a:pt x="3013" y="1982"/>
                    <a:pt x="3117" y="2039"/>
                    <a:pt x="3274" y="2057"/>
                  </a:cubicBezTo>
                  <a:lnTo>
                    <a:pt x="3274" y="2039"/>
                  </a:lnTo>
                  <a:cubicBezTo>
                    <a:pt x="3263" y="2002"/>
                    <a:pt x="3252" y="2020"/>
                    <a:pt x="3263" y="2002"/>
                  </a:cubicBezTo>
                  <a:cubicBezTo>
                    <a:pt x="3294" y="1964"/>
                    <a:pt x="3357" y="1982"/>
                    <a:pt x="3377" y="1964"/>
                  </a:cubicBezTo>
                  <a:cubicBezTo>
                    <a:pt x="3367" y="1945"/>
                    <a:pt x="3367" y="1926"/>
                    <a:pt x="3357" y="1907"/>
                  </a:cubicBezTo>
                  <a:lnTo>
                    <a:pt x="3419" y="1907"/>
                  </a:lnTo>
                  <a:cubicBezTo>
                    <a:pt x="3429" y="1926"/>
                    <a:pt x="3429" y="1926"/>
                    <a:pt x="3461" y="1926"/>
                  </a:cubicBezTo>
                  <a:cubicBezTo>
                    <a:pt x="3471" y="1907"/>
                    <a:pt x="3471" y="1888"/>
                    <a:pt x="3492" y="1870"/>
                  </a:cubicBezTo>
                  <a:lnTo>
                    <a:pt x="3492" y="1851"/>
                  </a:lnTo>
                  <a:cubicBezTo>
                    <a:pt x="3429" y="1851"/>
                    <a:pt x="3419" y="1851"/>
                    <a:pt x="3419" y="1738"/>
                  </a:cubicBezTo>
                  <a:cubicBezTo>
                    <a:pt x="3429" y="1719"/>
                    <a:pt x="3429" y="1701"/>
                    <a:pt x="3429" y="1663"/>
                  </a:cubicBezTo>
                  <a:cubicBezTo>
                    <a:pt x="3377" y="1607"/>
                    <a:pt x="3357" y="1589"/>
                    <a:pt x="3274" y="1589"/>
                  </a:cubicBezTo>
                  <a:lnTo>
                    <a:pt x="3274" y="1513"/>
                  </a:lnTo>
                  <a:cubicBezTo>
                    <a:pt x="3263" y="1494"/>
                    <a:pt x="3252" y="1494"/>
                    <a:pt x="3241" y="1475"/>
                  </a:cubicBezTo>
                  <a:cubicBezTo>
                    <a:pt x="3221" y="1494"/>
                    <a:pt x="3221" y="1494"/>
                    <a:pt x="3210" y="1513"/>
                  </a:cubicBezTo>
                  <a:cubicBezTo>
                    <a:pt x="3200" y="1475"/>
                    <a:pt x="3200" y="1475"/>
                    <a:pt x="3200" y="1438"/>
                  </a:cubicBezTo>
                  <a:cubicBezTo>
                    <a:pt x="3189" y="1438"/>
                    <a:pt x="3085" y="1494"/>
                    <a:pt x="3085" y="1494"/>
                  </a:cubicBezTo>
                  <a:cubicBezTo>
                    <a:pt x="3065" y="1494"/>
                    <a:pt x="3013" y="1381"/>
                    <a:pt x="2971" y="1419"/>
                  </a:cubicBezTo>
                  <a:cubicBezTo>
                    <a:pt x="2950" y="1438"/>
                    <a:pt x="2961" y="1457"/>
                    <a:pt x="2940" y="1475"/>
                  </a:cubicBezTo>
                  <a:cubicBezTo>
                    <a:pt x="2929" y="1419"/>
                    <a:pt x="2919" y="1438"/>
                    <a:pt x="2909" y="1400"/>
                  </a:cubicBezTo>
                  <a:cubicBezTo>
                    <a:pt x="2878" y="1419"/>
                    <a:pt x="2846" y="1419"/>
                    <a:pt x="2815" y="1438"/>
                  </a:cubicBezTo>
                  <a:lnTo>
                    <a:pt x="2815" y="1381"/>
                  </a:lnTo>
                  <a:cubicBezTo>
                    <a:pt x="2784" y="1344"/>
                    <a:pt x="2763" y="1344"/>
                    <a:pt x="2742" y="1288"/>
                  </a:cubicBezTo>
                  <a:cubicBezTo>
                    <a:pt x="2878" y="1269"/>
                    <a:pt x="2929" y="1081"/>
                    <a:pt x="3013" y="1062"/>
                  </a:cubicBezTo>
                  <a:cubicBezTo>
                    <a:pt x="3054" y="1044"/>
                    <a:pt x="3085" y="1099"/>
                    <a:pt x="3106" y="1119"/>
                  </a:cubicBezTo>
                  <a:cubicBezTo>
                    <a:pt x="3158" y="1137"/>
                    <a:pt x="3189" y="1005"/>
                    <a:pt x="3241" y="1062"/>
                  </a:cubicBezTo>
                  <a:lnTo>
                    <a:pt x="3241" y="1119"/>
                  </a:lnTo>
                  <a:cubicBezTo>
                    <a:pt x="3315" y="1174"/>
                    <a:pt x="3450" y="1119"/>
                    <a:pt x="3513" y="1119"/>
                  </a:cubicBezTo>
                  <a:lnTo>
                    <a:pt x="3513" y="1044"/>
                  </a:lnTo>
                  <a:cubicBezTo>
                    <a:pt x="3554" y="1044"/>
                    <a:pt x="3627" y="1005"/>
                    <a:pt x="3658" y="968"/>
                  </a:cubicBezTo>
                  <a:cubicBezTo>
                    <a:pt x="3669" y="930"/>
                    <a:pt x="3669" y="912"/>
                    <a:pt x="3700" y="875"/>
                  </a:cubicBezTo>
                  <a:cubicBezTo>
                    <a:pt x="3752" y="818"/>
                    <a:pt x="3867" y="893"/>
                    <a:pt x="3929" y="836"/>
                  </a:cubicBezTo>
                  <a:cubicBezTo>
                    <a:pt x="3929" y="818"/>
                    <a:pt x="3929" y="799"/>
                    <a:pt x="3940" y="781"/>
                  </a:cubicBezTo>
                  <a:lnTo>
                    <a:pt x="3971" y="781"/>
                  </a:lnTo>
                  <a:cubicBezTo>
                    <a:pt x="3971" y="799"/>
                    <a:pt x="4002" y="836"/>
                    <a:pt x="4002" y="836"/>
                  </a:cubicBezTo>
                  <a:cubicBezTo>
                    <a:pt x="4033" y="855"/>
                    <a:pt x="4033" y="781"/>
                    <a:pt x="4065" y="799"/>
                  </a:cubicBezTo>
                  <a:cubicBezTo>
                    <a:pt x="4065" y="799"/>
                    <a:pt x="4075" y="855"/>
                    <a:pt x="4127" y="836"/>
                  </a:cubicBezTo>
                  <a:cubicBezTo>
                    <a:pt x="4314" y="781"/>
                    <a:pt x="4565" y="761"/>
                    <a:pt x="4772" y="724"/>
                  </a:cubicBezTo>
                  <a:cubicBezTo>
                    <a:pt x="4783" y="743"/>
                    <a:pt x="4783" y="761"/>
                    <a:pt x="4783" y="781"/>
                  </a:cubicBezTo>
                  <a:cubicBezTo>
                    <a:pt x="4824" y="724"/>
                    <a:pt x="4856" y="724"/>
                    <a:pt x="4908" y="781"/>
                  </a:cubicBezTo>
                  <a:lnTo>
                    <a:pt x="4908" y="724"/>
                  </a:lnTo>
                  <a:cubicBezTo>
                    <a:pt x="4940" y="724"/>
                    <a:pt x="4961" y="761"/>
                    <a:pt x="4992" y="781"/>
                  </a:cubicBezTo>
                  <a:cubicBezTo>
                    <a:pt x="5033" y="799"/>
                    <a:pt x="5075" y="743"/>
                    <a:pt x="5096" y="743"/>
                  </a:cubicBezTo>
                  <a:cubicBezTo>
                    <a:pt x="5127" y="724"/>
                    <a:pt x="5127" y="761"/>
                    <a:pt x="5158" y="781"/>
                  </a:cubicBezTo>
                  <a:cubicBezTo>
                    <a:pt x="5168" y="724"/>
                    <a:pt x="5168" y="724"/>
                    <a:pt x="5200" y="706"/>
                  </a:cubicBezTo>
                  <a:cubicBezTo>
                    <a:pt x="5231" y="761"/>
                    <a:pt x="5262" y="724"/>
                    <a:pt x="5283" y="686"/>
                  </a:cubicBezTo>
                  <a:lnTo>
                    <a:pt x="5283" y="743"/>
                  </a:lnTo>
                  <a:cubicBezTo>
                    <a:pt x="5356" y="724"/>
                    <a:pt x="5428" y="706"/>
                    <a:pt x="5492" y="706"/>
                  </a:cubicBezTo>
                  <a:cubicBezTo>
                    <a:pt x="5523" y="799"/>
                    <a:pt x="5596" y="781"/>
                    <a:pt x="5679" y="781"/>
                  </a:cubicBezTo>
                  <a:cubicBezTo>
                    <a:pt x="5710" y="724"/>
                    <a:pt x="5783" y="781"/>
                    <a:pt x="5824" y="761"/>
                  </a:cubicBezTo>
                  <a:cubicBezTo>
                    <a:pt x="5897" y="724"/>
                    <a:pt x="6032" y="724"/>
                    <a:pt x="6148" y="686"/>
                  </a:cubicBezTo>
                  <a:cubicBezTo>
                    <a:pt x="6200" y="649"/>
                    <a:pt x="6293" y="630"/>
                    <a:pt x="6345" y="611"/>
                  </a:cubicBezTo>
                  <a:cubicBezTo>
                    <a:pt x="6418" y="574"/>
                    <a:pt x="6459" y="686"/>
                    <a:pt x="6522" y="649"/>
                  </a:cubicBezTo>
                  <a:cubicBezTo>
                    <a:pt x="6543" y="630"/>
                    <a:pt x="6563" y="574"/>
                    <a:pt x="6574" y="555"/>
                  </a:cubicBezTo>
                  <a:cubicBezTo>
                    <a:pt x="6606" y="555"/>
                    <a:pt x="6637" y="574"/>
                    <a:pt x="6668" y="574"/>
                  </a:cubicBezTo>
                  <a:cubicBezTo>
                    <a:pt x="6689" y="574"/>
                    <a:pt x="6720" y="498"/>
                    <a:pt x="6741" y="498"/>
                  </a:cubicBezTo>
                  <a:cubicBezTo>
                    <a:pt x="6783" y="498"/>
                    <a:pt x="6772" y="555"/>
                    <a:pt x="6814" y="555"/>
                  </a:cubicBezTo>
                  <a:cubicBezTo>
                    <a:pt x="6907" y="537"/>
                    <a:pt x="7001" y="537"/>
                    <a:pt x="7105" y="574"/>
                  </a:cubicBezTo>
                  <a:lnTo>
                    <a:pt x="7251" y="574"/>
                  </a:lnTo>
                  <a:cubicBezTo>
                    <a:pt x="7262" y="592"/>
                    <a:pt x="7262" y="611"/>
                    <a:pt x="7262" y="630"/>
                  </a:cubicBezTo>
                  <a:cubicBezTo>
                    <a:pt x="7283" y="649"/>
                    <a:pt x="7397" y="592"/>
                    <a:pt x="7459" y="592"/>
                  </a:cubicBezTo>
                  <a:cubicBezTo>
                    <a:pt x="7459" y="574"/>
                    <a:pt x="7459" y="537"/>
                    <a:pt x="7470" y="517"/>
                  </a:cubicBezTo>
                  <a:cubicBezTo>
                    <a:pt x="7439" y="517"/>
                    <a:pt x="7407" y="517"/>
                    <a:pt x="7387" y="498"/>
                  </a:cubicBezTo>
                  <a:cubicBezTo>
                    <a:pt x="7407" y="480"/>
                    <a:pt x="7407" y="442"/>
                    <a:pt x="7428" y="405"/>
                  </a:cubicBezTo>
                  <a:cubicBezTo>
                    <a:pt x="7449" y="386"/>
                    <a:pt x="7491" y="386"/>
                    <a:pt x="7501" y="348"/>
                  </a:cubicBezTo>
                  <a:cubicBezTo>
                    <a:pt x="7491" y="330"/>
                    <a:pt x="7491" y="330"/>
                    <a:pt x="7470" y="311"/>
                  </a:cubicBezTo>
                  <a:cubicBezTo>
                    <a:pt x="7449" y="330"/>
                    <a:pt x="7439" y="348"/>
                    <a:pt x="7407" y="348"/>
                  </a:cubicBezTo>
                  <a:cubicBezTo>
                    <a:pt x="7397" y="311"/>
                    <a:pt x="7407" y="330"/>
                    <a:pt x="7376" y="311"/>
                  </a:cubicBezTo>
                  <a:cubicBezTo>
                    <a:pt x="7345" y="367"/>
                    <a:pt x="7262" y="367"/>
                    <a:pt x="7210" y="367"/>
                  </a:cubicBezTo>
                  <a:lnTo>
                    <a:pt x="7210" y="311"/>
                  </a:lnTo>
                  <a:lnTo>
                    <a:pt x="7199" y="311"/>
                  </a:lnTo>
                  <a:cubicBezTo>
                    <a:pt x="7115" y="423"/>
                    <a:pt x="6648" y="423"/>
                    <a:pt x="6543" y="330"/>
                  </a:cubicBezTo>
                  <a:cubicBezTo>
                    <a:pt x="6543" y="292"/>
                    <a:pt x="6236" y="311"/>
                    <a:pt x="6225" y="273"/>
                  </a:cubicBezTo>
                  <a:cubicBezTo>
                    <a:pt x="6267" y="236"/>
                    <a:pt x="6574" y="198"/>
                    <a:pt x="6637" y="198"/>
                  </a:cubicBezTo>
                  <a:cubicBezTo>
                    <a:pt x="6668" y="236"/>
                    <a:pt x="6918" y="179"/>
                    <a:pt x="6980" y="161"/>
                  </a:cubicBezTo>
                  <a:cubicBezTo>
                    <a:pt x="7084" y="122"/>
                    <a:pt x="7288" y="156"/>
                    <a:pt x="7433" y="80"/>
                  </a:cubicBezTo>
                  <a:cubicBezTo>
                    <a:pt x="7495" y="43"/>
                    <a:pt x="7574" y="-27"/>
                    <a:pt x="7698" y="10"/>
                  </a:cubicBezTo>
                  <a:cubicBezTo>
                    <a:pt x="7751" y="29"/>
                    <a:pt x="7897" y="161"/>
                    <a:pt x="7949" y="142"/>
                  </a:cubicBezTo>
                  <a:cubicBezTo>
                    <a:pt x="7970" y="122"/>
                    <a:pt x="7990" y="67"/>
                    <a:pt x="8011" y="48"/>
                  </a:cubicBezTo>
                  <a:cubicBezTo>
                    <a:pt x="8074" y="29"/>
                    <a:pt x="8074" y="67"/>
                    <a:pt x="8136" y="29"/>
                  </a:cubicBezTo>
                  <a:cubicBezTo>
                    <a:pt x="8146" y="85"/>
                    <a:pt x="8188" y="142"/>
                    <a:pt x="8240" y="142"/>
                  </a:cubicBezTo>
                  <a:cubicBezTo>
                    <a:pt x="8240" y="122"/>
                    <a:pt x="8250" y="122"/>
                    <a:pt x="8262" y="104"/>
                  </a:cubicBezTo>
                  <a:cubicBezTo>
                    <a:pt x="8262" y="217"/>
                    <a:pt x="8283" y="161"/>
                    <a:pt x="8293" y="254"/>
                  </a:cubicBezTo>
                  <a:cubicBezTo>
                    <a:pt x="8303" y="273"/>
                    <a:pt x="8272" y="311"/>
                    <a:pt x="8262" y="330"/>
                  </a:cubicBezTo>
                  <a:cubicBezTo>
                    <a:pt x="8262" y="348"/>
                    <a:pt x="8272" y="367"/>
                    <a:pt x="8262" y="4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baseline="-25000" i="0" sz="10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0" name="Google Shape;70;p19"/>
            <p:cNvGrpSpPr/>
            <p:nvPr/>
          </p:nvGrpSpPr>
          <p:grpSpPr>
            <a:xfrm rot="-5666040">
              <a:off x="10169494" y="540350"/>
              <a:ext cx="653726" cy="651941"/>
              <a:chOff x="688950" y="1173205"/>
              <a:chExt cx="3371147" cy="3361942"/>
            </a:xfrm>
          </p:grpSpPr>
          <p:sp>
            <p:nvSpPr>
              <p:cNvPr id="71" name="Google Shape;71;p19"/>
              <p:cNvSpPr/>
              <p:nvPr/>
            </p:nvSpPr>
            <p:spPr>
              <a:xfrm>
                <a:off x="1132191" y="2241069"/>
                <a:ext cx="1982589" cy="2294078"/>
              </a:xfrm>
              <a:custGeom>
                <a:rect b="b" l="l" r="r" t="t"/>
                <a:pathLst>
                  <a:path extrusionOk="0" h="2294078" w="1982588">
                    <a:moveTo>
                      <a:pt x="1061590" y="2294078"/>
                    </a:moveTo>
                    <a:cubicBezTo>
                      <a:pt x="1038860" y="2290711"/>
                      <a:pt x="1016129" y="2286922"/>
                      <a:pt x="993399" y="2283555"/>
                    </a:cubicBezTo>
                    <a:cubicBezTo>
                      <a:pt x="794719" y="2254090"/>
                      <a:pt x="607826" y="2190950"/>
                      <a:pt x="431876" y="2094135"/>
                    </a:cubicBezTo>
                    <a:cubicBezTo>
                      <a:pt x="307280" y="2025524"/>
                      <a:pt x="192366" y="1942600"/>
                      <a:pt x="89238" y="1844944"/>
                    </a:cubicBezTo>
                    <a:cubicBezTo>
                      <a:pt x="59351" y="1816742"/>
                      <a:pt x="30307" y="1787276"/>
                      <a:pt x="0" y="1757811"/>
                    </a:cubicBezTo>
                    <a:cubicBezTo>
                      <a:pt x="23572" y="1730029"/>
                      <a:pt x="45040" y="1703511"/>
                      <a:pt x="67349" y="1677834"/>
                    </a:cubicBezTo>
                    <a:cubicBezTo>
                      <a:pt x="186473" y="1539347"/>
                      <a:pt x="304334" y="1399598"/>
                      <a:pt x="424720" y="1262795"/>
                    </a:cubicBezTo>
                    <a:cubicBezTo>
                      <a:pt x="639395" y="1018655"/>
                      <a:pt x="862910" y="782933"/>
                      <a:pt x="1099053" y="559418"/>
                    </a:cubicBezTo>
                    <a:cubicBezTo>
                      <a:pt x="1307835" y="362001"/>
                      <a:pt x="1525457" y="175108"/>
                      <a:pt x="1757390" y="5472"/>
                    </a:cubicBezTo>
                    <a:cubicBezTo>
                      <a:pt x="1759495" y="3788"/>
                      <a:pt x="1761600" y="2526"/>
                      <a:pt x="1764967" y="0"/>
                    </a:cubicBezTo>
                    <a:cubicBezTo>
                      <a:pt x="1838630" y="90921"/>
                      <a:pt x="1912714" y="181842"/>
                      <a:pt x="1985535" y="271501"/>
                    </a:cubicBezTo>
                    <a:cubicBezTo>
                      <a:pt x="1959017" y="296336"/>
                      <a:pt x="1931656" y="319066"/>
                      <a:pt x="1907242" y="344743"/>
                    </a:cubicBezTo>
                    <a:cubicBezTo>
                      <a:pt x="1836105" y="419669"/>
                      <a:pt x="1786855" y="508065"/>
                      <a:pt x="1746446" y="602353"/>
                    </a:cubicBezTo>
                    <a:cubicBezTo>
                      <a:pt x="1699723" y="711375"/>
                      <a:pt x="1666048" y="824605"/>
                      <a:pt x="1639109" y="939520"/>
                    </a:cubicBezTo>
                    <a:cubicBezTo>
                      <a:pt x="1615957" y="1036755"/>
                      <a:pt x="1596594" y="1135253"/>
                      <a:pt x="1575548" y="1232909"/>
                    </a:cubicBezTo>
                    <a:cubicBezTo>
                      <a:pt x="1545662" y="1371817"/>
                      <a:pt x="1517459" y="1511145"/>
                      <a:pt x="1485468" y="1649211"/>
                    </a:cubicBezTo>
                    <a:cubicBezTo>
                      <a:pt x="1458950" y="1764125"/>
                      <a:pt x="1422749" y="1876093"/>
                      <a:pt x="1372238" y="1983010"/>
                    </a:cubicBezTo>
                    <a:cubicBezTo>
                      <a:pt x="1332670" y="2066354"/>
                      <a:pt x="1283421" y="2143385"/>
                      <a:pt x="1214809" y="2206524"/>
                    </a:cubicBezTo>
                    <a:cubicBezTo>
                      <a:pt x="1179451" y="2238936"/>
                      <a:pt x="1139883" y="2265876"/>
                      <a:pt x="1096527" y="2286501"/>
                    </a:cubicBezTo>
                    <a:cubicBezTo>
                      <a:pt x="1091055" y="2289027"/>
                      <a:pt x="1086004" y="2291973"/>
                      <a:pt x="1080532" y="2294920"/>
                    </a:cubicBezTo>
                    <a:cubicBezTo>
                      <a:pt x="1074218" y="2294078"/>
                      <a:pt x="1067904" y="2294078"/>
                      <a:pt x="1061590" y="2294078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19"/>
              <p:cNvSpPr/>
              <p:nvPr/>
            </p:nvSpPr>
            <p:spPr>
              <a:xfrm>
                <a:off x="688950" y="1934631"/>
                <a:ext cx="2125706" cy="2012054"/>
              </a:xfrm>
              <a:custGeom>
                <a:rect b="b" l="l" r="r" t="t"/>
                <a:pathLst>
                  <a:path extrusionOk="0" h="2012053" w="2125705">
                    <a:moveTo>
                      <a:pt x="0" y="858280"/>
                    </a:moveTo>
                    <a:cubicBezTo>
                      <a:pt x="842" y="855754"/>
                      <a:pt x="2526" y="853229"/>
                      <a:pt x="2105" y="850703"/>
                    </a:cubicBezTo>
                    <a:cubicBezTo>
                      <a:pt x="-1263" y="826289"/>
                      <a:pt x="10944" y="806926"/>
                      <a:pt x="22309" y="787142"/>
                    </a:cubicBezTo>
                    <a:cubicBezTo>
                      <a:pt x="84607" y="680226"/>
                      <a:pt x="173424" y="601091"/>
                      <a:pt x="279499" y="540055"/>
                    </a:cubicBezTo>
                    <a:cubicBezTo>
                      <a:pt x="376734" y="483651"/>
                      <a:pt x="481546" y="445346"/>
                      <a:pt x="588884" y="413355"/>
                    </a:cubicBezTo>
                    <a:cubicBezTo>
                      <a:pt x="698326" y="380943"/>
                      <a:pt x="809452" y="357371"/>
                      <a:pt x="920999" y="333799"/>
                    </a:cubicBezTo>
                    <a:cubicBezTo>
                      <a:pt x="1076323" y="300966"/>
                      <a:pt x="1232067" y="269396"/>
                      <a:pt x="1386970" y="233196"/>
                    </a:cubicBezTo>
                    <a:cubicBezTo>
                      <a:pt x="1506936" y="205415"/>
                      <a:pt x="1623534" y="165005"/>
                      <a:pt x="1732976" y="107338"/>
                    </a:cubicBezTo>
                    <a:cubicBezTo>
                      <a:pt x="1787697" y="78714"/>
                      <a:pt x="1838630" y="44619"/>
                      <a:pt x="1884933" y="3788"/>
                    </a:cubicBezTo>
                    <a:cubicBezTo>
                      <a:pt x="1886616" y="2526"/>
                      <a:pt x="1888300" y="1263"/>
                      <a:pt x="1889563" y="0"/>
                    </a:cubicBezTo>
                    <a:cubicBezTo>
                      <a:pt x="1969119" y="79977"/>
                      <a:pt x="2047833" y="159112"/>
                      <a:pt x="2128231" y="239931"/>
                    </a:cubicBezTo>
                    <a:cubicBezTo>
                      <a:pt x="1493466" y="772410"/>
                      <a:pt x="916369" y="1361714"/>
                      <a:pt x="399464" y="2014158"/>
                    </a:cubicBezTo>
                    <a:cubicBezTo>
                      <a:pt x="367473" y="1972486"/>
                      <a:pt x="337166" y="1935023"/>
                      <a:pt x="309385" y="1895456"/>
                    </a:cubicBezTo>
                    <a:cubicBezTo>
                      <a:pt x="210045" y="1754865"/>
                      <a:pt x="133435" y="1602487"/>
                      <a:pt x="80819" y="1438745"/>
                    </a:cubicBezTo>
                    <a:cubicBezTo>
                      <a:pt x="49670" y="1342351"/>
                      <a:pt x="27361" y="1243853"/>
                      <a:pt x="14733" y="1143251"/>
                    </a:cubicBezTo>
                    <a:cubicBezTo>
                      <a:pt x="8840" y="1095264"/>
                      <a:pt x="6314" y="1047278"/>
                      <a:pt x="2526" y="998871"/>
                    </a:cubicBezTo>
                    <a:cubicBezTo>
                      <a:pt x="2105" y="994241"/>
                      <a:pt x="1263" y="989611"/>
                      <a:pt x="421" y="984559"/>
                    </a:cubicBezTo>
                    <a:cubicBezTo>
                      <a:pt x="0" y="942887"/>
                      <a:pt x="0" y="900373"/>
                      <a:pt x="0" y="85828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19"/>
              <p:cNvSpPr/>
              <p:nvPr/>
            </p:nvSpPr>
            <p:spPr>
              <a:xfrm>
                <a:off x="2341949" y="2603904"/>
                <a:ext cx="1309098" cy="1927867"/>
              </a:xfrm>
              <a:custGeom>
                <a:rect b="b" l="l" r="r" t="t"/>
                <a:pathLst>
                  <a:path extrusionOk="0" h="1927867" w="1309097">
                    <a:moveTo>
                      <a:pt x="0" y="1928717"/>
                    </a:moveTo>
                    <a:cubicBezTo>
                      <a:pt x="23151" y="1907250"/>
                      <a:pt x="46723" y="1887045"/>
                      <a:pt x="68191" y="1864736"/>
                    </a:cubicBezTo>
                    <a:cubicBezTo>
                      <a:pt x="131752" y="1798649"/>
                      <a:pt x="177212" y="1721198"/>
                      <a:pt x="215938" y="1639116"/>
                    </a:cubicBezTo>
                    <a:cubicBezTo>
                      <a:pt x="269396" y="1525886"/>
                      <a:pt x="308543" y="1407183"/>
                      <a:pt x="339271" y="1286376"/>
                    </a:cubicBezTo>
                    <a:cubicBezTo>
                      <a:pt x="369999" y="1164726"/>
                      <a:pt x="396939" y="1041814"/>
                      <a:pt x="424299" y="919323"/>
                    </a:cubicBezTo>
                    <a:cubicBezTo>
                      <a:pt x="456711" y="774102"/>
                      <a:pt x="486597" y="628038"/>
                      <a:pt x="519851" y="483238"/>
                    </a:cubicBezTo>
                    <a:cubicBezTo>
                      <a:pt x="543002" y="382635"/>
                      <a:pt x="572888" y="283295"/>
                      <a:pt x="617086" y="189427"/>
                    </a:cubicBezTo>
                    <a:cubicBezTo>
                      <a:pt x="644447" y="131339"/>
                      <a:pt x="676858" y="76618"/>
                      <a:pt x="729054" y="37050"/>
                    </a:cubicBezTo>
                    <a:cubicBezTo>
                      <a:pt x="745891" y="24422"/>
                      <a:pt x="765254" y="13478"/>
                      <a:pt x="785038" y="5901"/>
                    </a:cubicBezTo>
                    <a:cubicBezTo>
                      <a:pt x="814082" y="-5464"/>
                      <a:pt x="841864" y="-413"/>
                      <a:pt x="865436" y="21055"/>
                    </a:cubicBezTo>
                    <a:cubicBezTo>
                      <a:pt x="914685" y="64832"/>
                      <a:pt x="954673" y="116606"/>
                      <a:pt x="990873" y="171327"/>
                    </a:cubicBezTo>
                    <a:cubicBezTo>
                      <a:pt x="1128518" y="380109"/>
                      <a:pt x="1224912" y="606992"/>
                      <a:pt x="1279633" y="851132"/>
                    </a:cubicBezTo>
                    <a:cubicBezTo>
                      <a:pt x="1301100" y="946684"/>
                      <a:pt x="1312886" y="1043919"/>
                      <a:pt x="1309519" y="1141996"/>
                    </a:cubicBezTo>
                    <a:cubicBezTo>
                      <a:pt x="1306151" y="1237547"/>
                      <a:pt x="1289735" y="1330152"/>
                      <a:pt x="1243432" y="1415602"/>
                    </a:cubicBezTo>
                    <a:cubicBezTo>
                      <a:pt x="1240065" y="1421495"/>
                      <a:pt x="1235856" y="1427388"/>
                      <a:pt x="1230804" y="1432439"/>
                    </a:cubicBezTo>
                    <a:cubicBezTo>
                      <a:pt x="1090634" y="1573451"/>
                      <a:pt x="930259" y="1686682"/>
                      <a:pt x="750101" y="1771289"/>
                    </a:cubicBezTo>
                    <a:cubicBezTo>
                      <a:pt x="607825" y="1838217"/>
                      <a:pt x="458816" y="1884099"/>
                      <a:pt x="303492" y="1908934"/>
                    </a:cubicBezTo>
                    <a:cubicBezTo>
                      <a:pt x="205836" y="1924508"/>
                      <a:pt x="107338" y="1931664"/>
                      <a:pt x="8419" y="1929980"/>
                    </a:cubicBezTo>
                    <a:cubicBezTo>
                      <a:pt x="5472" y="1929138"/>
                      <a:pt x="2525" y="1928717"/>
                      <a:pt x="0" y="192871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19"/>
              <p:cNvSpPr/>
              <p:nvPr/>
            </p:nvSpPr>
            <p:spPr>
              <a:xfrm>
                <a:off x="698631" y="1470056"/>
                <a:ext cx="1780541" cy="1195446"/>
              </a:xfrm>
              <a:custGeom>
                <a:rect b="b" l="l" r="r" t="t"/>
                <a:pathLst>
                  <a:path extrusionOk="0" h="1195446" w="1780541">
                    <a:moveTo>
                      <a:pt x="0" y="1198680"/>
                    </a:moveTo>
                    <a:cubicBezTo>
                      <a:pt x="5893" y="1161217"/>
                      <a:pt x="10523" y="1123334"/>
                      <a:pt x="17258" y="1085871"/>
                    </a:cubicBezTo>
                    <a:cubicBezTo>
                      <a:pt x="44619" y="935177"/>
                      <a:pt x="91342" y="790377"/>
                      <a:pt x="158691" y="652732"/>
                    </a:cubicBezTo>
                    <a:cubicBezTo>
                      <a:pt x="280762" y="402698"/>
                      <a:pt x="454185" y="195179"/>
                      <a:pt x="678121" y="30174"/>
                    </a:cubicBezTo>
                    <a:cubicBezTo>
                      <a:pt x="691591" y="20071"/>
                      <a:pt x="711375" y="17125"/>
                      <a:pt x="728633" y="13757"/>
                    </a:cubicBezTo>
                    <a:cubicBezTo>
                      <a:pt x="794719" y="709"/>
                      <a:pt x="861647" y="-2659"/>
                      <a:pt x="928997" y="1971"/>
                    </a:cubicBezTo>
                    <a:cubicBezTo>
                      <a:pt x="1159667" y="18388"/>
                      <a:pt x="1372659" y="91630"/>
                      <a:pt x="1573864" y="201493"/>
                    </a:cubicBezTo>
                    <a:cubicBezTo>
                      <a:pt x="1634899" y="234747"/>
                      <a:pt x="1692988" y="272631"/>
                      <a:pt x="1741395" y="323563"/>
                    </a:cubicBezTo>
                    <a:cubicBezTo>
                      <a:pt x="1754865" y="337875"/>
                      <a:pt x="1766651" y="353870"/>
                      <a:pt x="1776332" y="371129"/>
                    </a:cubicBezTo>
                    <a:cubicBezTo>
                      <a:pt x="1780962" y="379126"/>
                      <a:pt x="1782225" y="391754"/>
                      <a:pt x="1780121" y="401015"/>
                    </a:cubicBezTo>
                    <a:cubicBezTo>
                      <a:pt x="1771281" y="445634"/>
                      <a:pt x="1740553" y="473836"/>
                      <a:pt x="1704774" y="497829"/>
                    </a:cubicBezTo>
                    <a:cubicBezTo>
                      <a:pt x="1654262" y="531925"/>
                      <a:pt x="1597436" y="552550"/>
                      <a:pt x="1539769" y="571492"/>
                    </a:cubicBezTo>
                    <a:cubicBezTo>
                      <a:pt x="1441691" y="603483"/>
                      <a:pt x="1341510" y="625792"/>
                      <a:pt x="1240907" y="647681"/>
                    </a:cubicBezTo>
                    <a:cubicBezTo>
                      <a:pt x="1063695" y="686406"/>
                      <a:pt x="886482" y="723448"/>
                      <a:pt x="710112" y="764279"/>
                    </a:cubicBezTo>
                    <a:cubicBezTo>
                      <a:pt x="588463" y="792481"/>
                      <a:pt x="469339" y="829944"/>
                      <a:pt x="354425" y="879614"/>
                    </a:cubicBezTo>
                    <a:cubicBezTo>
                      <a:pt x="265608" y="918340"/>
                      <a:pt x="181001" y="964642"/>
                      <a:pt x="110284" y="1031991"/>
                    </a:cubicBezTo>
                    <a:cubicBezTo>
                      <a:pt x="63140" y="1077873"/>
                      <a:pt x="26098" y="1130489"/>
                      <a:pt x="5893" y="1193629"/>
                    </a:cubicBezTo>
                    <a:cubicBezTo>
                      <a:pt x="5051" y="1195734"/>
                      <a:pt x="4209" y="1197418"/>
                      <a:pt x="3367" y="1199522"/>
                    </a:cubicBezTo>
                    <a:cubicBezTo>
                      <a:pt x="2105" y="1199101"/>
                      <a:pt x="1263" y="1199101"/>
                      <a:pt x="0" y="119868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19"/>
              <p:cNvSpPr/>
              <p:nvPr/>
            </p:nvSpPr>
            <p:spPr>
              <a:xfrm>
                <a:off x="3256117" y="2400093"/>
                <a:ext cx="803980" cy="1544820"/>
              </a:xfrm>
              <a:custGeom>
                <a:rect b="b" l="l" r="r" t="t"/>
                <a:pathLst>
                  <a:path extrusionOk="0" h="1544819" w="803979">
                    <a:moveTo>
                      <a:pt x="406716" y="1546170"/>
                    </a:moveTo>
                    <a:cubicBezTo>
                      <a:pt x="415555" y="1507865"/>
                      <a:pt x="426079" y="1470824"/>
                      <a:pt x="432393" y="1432940"/>
                    </a:cubicBezTo>
                    <a:cubicBezTo>
                      <a:pt x="439548" y="1389584"/>
                      <a:pt x="445862" y="1345386"/>
                      <a:pt x="447967" y="1301188"/>
                    </a:cubicBezTo>
                    <a:cubicBezTo>
                      <a:pt x="450072" y="1253202"/>
                      <a:pt x="449230" y="1204795"/>
                      <a:pt x="446284" y="1156809"/>
                    </a:cubicBezTo>
                    <a:cubicBezTo>
                      <a:pt x="439970" y="1063782"/>
                      <a:pt x="419344" y="973282"/>
                      <a:pt x="391562" y="884466"/>
                    </a:cubicBezTo>
                    <a:cubicBezTo>
                      <a:pt x="340209" y="721986"/>
                      <a:pt x="262757" y="572134"/>
                      <a:pt x="173520" y="427755"/>
                    </a:cubicBezTo>
                    <a:cubicBezTo>
                      <a:pt x="125533" y="350303"/>
                      <a:pt x="76284" y="273273"/>
                      <a:pt x="28719" y="195400"/>
                    </a:cubicBezTo>
                    <a:cubicBezTo>
                      <a:pt x="17775" y="177300"/>
                      <a:pt x="10198" y="156675"/>
                      <a:pt x="2200" y="136891"/>
                    </a:cubicBezTo>
                    <a:cubicBezTo>
                      <a:pt x="-2430" y="125105"/>
                      <a:pt x="517" y="114581"/>
                      <a:pt x="8514" y="104058"/>
                    </a:cubicBezTo>
                    <a:cubicBezTo>
                      <a:pt x="43873" y="58177"/>
                      <a:pt x="92280" y="32921"/>
                      <a:pt x="146159" y="17346"/>
                    </a:cubicBezTo>
                    <a:cubicBezTo>
                      <a:pt x="214350" y="-2438"/>
                      <a:pt x="283804" y="-3700"/>
                      <a:pt x="353679" y="5560"/>
                    </a:cubicBezTo>
                    <a:cubicBezTo>
                      <a:pt x="457228" y="19030"/>
                      <a:pt x="551095" y="56072"/>
                      <a:pt x="634861" y="118370"/>
                    </a:cubicBezTo>
                    <a:cubicBezTo>
                      <a:pt x="705157" y="170144"/>
                      <a:pt x="759036" y="235810"/>
                      <a:pt x="796499" y="314524"/>
                    </a:cubicBezTo>
                    <a:cubicBezTo>
                      <a:pt x="801550" y="324626"/>
                      <a:pt x="802392" y="337254"/>
                      <a:pt x="803234" y="349040"/>
                    </a:cubicBezTo>
                    <a:cubicBezTo>
                      <a:pt x="808285" y="426071"/>
                      <a:pt x="807864" y="503522"/>
                      <a:pt x="802392" y="580553"/>
                    </a:cubicBezTo>
                    <a:cubicBezTo>
                      <a:pt x="794394" y="689153"/>
                      <a:pt x="776294" y="796070"/>
                      <a:pt x="748091" y="901303"/>
                    </a:cubicBezTo>
                    <a:cubicBezTo>
                      <a:pt x="710629" y="1039368"/>
                      <a:pt x="655908" y="1170699"/>
                      <a:pt x="584770" y="1294453"/>
                    </a:cubicBezTo>
                    <a:cubicBezTo>
                      <a:pt x="532575" y="1383270"/>
                      <a:pt x="473644" y="1467035"/>
                      <a:pt x="406716" y="154617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19"/>
              <p:cNvSpPr/>
              <p:nvPr/>
            </p:nvSpPr>
            <p:spPr>
              <a:xfrm>
                <a:off x="2948933" y="1703539"/>
                <a:ext cx="1098632" cy="938678"/>
              </a:xfrm>
              <a:custGeom>
                <a:rect b="b" l="l" r="r" t="t"/>
                <a:pathLst>
                  <a:path extrusionOk="0" h="938677" w="1098631">
                    <a:moveTo>
                      <a:pt x="655812" y="0"/>
                    </a:moveTo>
                    <a:cubicBezTo>
                      <a:pt x="902057" y="266029"/>
                      <a:pt x="1050646" y="577518"/>
                      <a:pt x="1100316" y="939941"/>
                    </a:cubicBezTo>
                    <a:cubicBezTo>
                      <a:pt x="1088950" y="922261"/>
                      <a:pt x="1079269" y="907950"/>
                      <a:pt x="1069588" y="893217"/>
                    </a:cubicBezTo>
                    <a:cubicBezTo>
                      <a:pt x="1019918" y="820396"/>
                      <a:pt x="961408" y="755993"/>
                      <a:pt x="886061" y="708849"/>
                    </a:cubicBezTo>
                    <a:cubicBezTo>
                      <a:pt x="825868" y="670965"/>
                      <a:pt x="760203" y="648656"/>
                      <a:pt x="689065" y="641079"/>
                    </a:cubicBezTo>
                    <a:cubicBezTo>
                      <a:pt x="574993" y="629293"/>
                      <a:pt x="466813" y="654128"/>
                      <a:pt x="361580" y="695379"/>
                    </a:cubicBezTo>
                    <a:cubicBezTo>
                      <a:pt x="318224" y="712217"/>
                      <a:pt x="276131" y="733684"/>
                      <a:pt x="233196" y="752626"/>
                    </a:cubicBezTo>
                    <a:cubicBezTo>
                      <a:pt x="229408" y="754310"/>
                      <a:pt x="225619" y="756414"/>
                      <a:pt x="220568" y="758940"/>
                    </a:cubicBezTo>
                    <a:cubicBezTo>
                      <a:pt x="146905" y="666335"/>
                      <a:pt x="73242" y="574151"/>
                      <a:pt x="0" y="481967"/>
                    </a:cubicBezTo>
                    <a:cubicBezTo>
                      <a:pt x="49249" y="420090"/>
                      <a:pt x="539214" y="59772"/>
                      <a:pt x="65581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19"/>
              <p:cNvSpPr/>
              <p:nvPr/>
            </p:nvSpPr>
            <p:spPr>
              <a:xfrm>
                <a:off x="1457151" y="1173205"/>
                <a:ext cx="1304889" cy="614560"/>
              </a:xfrm>
              <a:custGeom>
                <a:rect b="b" l="l" r="r" t="t"/>
                <a:pathLst>
                  <a:path extrusionOk="0" h="614560" w="1304888">
                    <a:moveTo>
                      <a:pt x="0" y="269357"/>
                    </a:moveTo>
                    <a:cubicBezTo>
                      <a:pt x="37463" y="247469"/>
                      <a:pt x="74084" y="224738"/>
                      <a:pt x="111968" y="204113"/>
                    </a:cubicBezTo>
                    <a:cubicBezTo>
                      <a:pt x="248771" y="129187"/>
                      <a:pt x="393150" y="74466"/>
                      <a:pt x="545528" y="40370"/>
                    </a:cubicBezTo>
                    <a:cubicBezTo>
                      <a:pt x="617507" y="23954"/>
                      <a:pt x="689907" y="10905"/>
                      <a:pt x="763570" y="6696"/>
                    </a:cubicBezTo>
                    <a:cubicBezTo>
                      <a:pt x="831340" y="2907"/>
                      <a:pt x="899531" y="-1302"/>
                      <a:pt x="967301" y="382"/>
                    </a:cubicBezTo>
                    <a:cubicBezTo>
                      <a:pt x="1030441" y="1645"/>
                      <a:pt x="1093160" y="9642"/>
                      <a:pt x="1155879" y="15956"/>
                    </a:cubicBezTo>
                    <a:cubicBezTo>
                      <a:pt x="1163035" y="16798"/>
                      <a:pt x="1171453" y="21849"/>
                      <a:pt x="1176504" y="27742"/>
                    </a:cubicBezTo>
                    <a:cubicBezTo>
                      <a:pt x="1231226" y="88356"/>
                      <a:pt x="1274581" y="156126"/>
                      <a:pt x="1296470" y="236104"/>
                    </a:cubicBezTo>
                    <a:cubicBezTo>
                      <a:pt x="1333091" y="368276"/>
                      <a:pt x="1286789" y="506763"/>
                      <a:pt x="1177346" y="588844"/>
                    </a:cubicBezTo>
                    <a:cubicBezTo>
                      <a:pt x="1158825" y="602735"/>
                      <a:pt x="1139462" y="620414"/>
                      <a:pt x="1113786" y="614521"/>
                    </a:cubicBezTo>
                    <a:cubicBezTo>
                      <a:pt x="1095265" y="610733"/>
                      <a:pt x="1075902" y="604419"/>
                      <a:pt x="1059906" y="594737"/>
                    </a:cubicBezTo>
                    <a:cubicBezTo>
                      <a:pt x="1010657" y="564851"/>
                      <a:pt x="962250" y="532860"/>
                      <a:pt x="913843" y="500870"/>
                    </a:cubicBezTo>
                    <a:cubicBezTo>
                      <a:pt x="818712" y="437730"/>
                      <a:pt x="720214" y="380904"/>
                      <a:pt x="612877" y="340495"/>
                    </a:cubicBezTo>
                    <a:cubicBezTo>
                      <a:pt x="524902" y="307241"/>
                      <a:pt x="434402" y="284511"/>
                      <a:pt x="340955" y="272304"/>
                    </a:cubicBezTo>
                    <a:cubicBezTo>
                      <a:pt x="253822" y="260938"/>
                      <a:pt x="166689" y="260097"/>
                      <a:pt x="79556" y="265148"/>
                    </a:cubicBezTo>
                    <a:cubicBezTo>
                      <a:pt x="53458" y="266832"/>
                      <a:pt x="27361" y="270199"/>
                      <a:pt x="1263" y="273146"/>
                    </a:cubicBezTo>
                    <a:cubicBezTo>
                      <a:pt x="1263" y="271883"/>
                      <a:pt x="421" y="270620"/>
                      <a:pt x="0" y="269357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78;p19"/>
              <p:cNvSpPr/>
              <p:nvPr/>
            </p:nvSpPr>
            <p:spPr>
              <a:xfrm>
                <a:off x="2629867" y="1203472"/>
                <a:ext cx="921841" cy="917631"/>
              </a:xfrm>
              <a:custGeom>
                <a:rect b="b" l="l" r="r" t="t"/>
                <a:pathLst>
                  <a:path extrusionOk="0" h="917631" w="921840">
                    <a:moveTo>
                      <a:pt x="255506" y="917631"/>
                    </a:moveTo>
                    <a:cubicBezTo>
                      <a:pt x="170477" y="838496"/>
                      <a:pt x="85870" y="759361"/>
                      <a:pt x="0" y="679384"/>
                    </a:cubicBezTo>
                    <a:cubicBezTo>
                      <a:pt x="8419" y="670544"/>
                      <a:pt x="16416" y="662547"/>
                      <a:pt x="23993" y="654549"/>
                    </a:cubicBezTo>
                    <a:cubicBezTo>
                      <a:pt x="69454" y="607405"/>
                      <a:pt x="111547" y="557314"/>
                      <a:pt x="143117" y="499646"/>
                    </a:cubicBezTo>
                    <a:cubicBezTo>
                      <a:pt x="199943" y="396518"/>
                      <a:pt x="203310" y="289180"/>
                      <a:pt x="163742" y="179738"/>
                    </a:cubicBezTo>
                    <a:cubicBezTo>
                      <a:pt x="143959" y="124596"/>
                      <a:pt x="116177" y="73242"/>
                      <a:pt x="84186" y="24414"/>
                    </a:cubicBezTo>
                    <a:cubicBezTo>
                      <a:pt x="79556" y="17258"/>
                      <a:pt x="74926" y="9681"/>
                      <a:pt x="68191" y="0"/>
                    </a:cubicBezTo>
                    <a:cubicBezTo>
                      <a:pt x="93447" y="5472"/>
                      <a:pt x="116177" y="9681"/>
                      <a:pt x="138487" y="15154"/>
                    </a:cubicBezTo>
                    <a:cubicBezTo>
                      <a:pt x="314436" y="57668"/>
                      <a:pt x="479441" y="126280"/>
                      <a:pt x="633502" y="221410"/>
                    </a:cubicBezTo>
                    <a:cubicBezTo>
                      <a:pt x="736631" y="285392"/>
                      <a:pt x="831340" y="359476"/>
                      <a:pt x="918473" y="443662"/>
                    </a:cubicBezTo>
                    <a:cubicBezTo>
                      <a:pt x="926892" y="452081"/>
                      <a:pt x="926471" y="455448"/>
                      <a:pt x="915527" y="460920"/>
                    </a:cubicBezTo>
                    <a:cubicBezTo>
                      <a:pt x="743786" y="540476"/>
                      <a:pt x="593093" y="652023"/>
                      <a:pt x="445346" y="768200"/>
                    </a:cubicBezTo>
                    <a:cubicBezTo>
                      <a:pt x="384732" y="816187"/>
                      <a:pt x="324117" y="864173"/>
                      <a:pt x="263924" y="912159"/>
                    </a:cubicBezTo>
                    <a:cubicBezTo>
                      <a:pt x="261399" y="913843"/>
                      <a:pt x="258873" y="915527"/>
                      <a:pt x="255506" y="91763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05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idx="10" type="dt"/>
          </p:nvPr>
        </p:nvSpPr>
        <p:spPr>
          <a:xfrm>
            <a:off x="603504" y="240030"/>
            <a:ext cx="2743200" cy="240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1" name="Google Shape;81;p20"/>
          <p:cNvSpPr txBox="1"/>
          <p:nvPr>
            <p:ph idx="11" type="ftr"/>
          </p:nvPr>
        </p:nvSpPr>
        <p:spPr>
          <a:xfrm>
            <a:off x="603504" y="4670298"/>
            <a:ext cx="7941564" cy="240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7852410" y="240030"/>
            <a:ext cx="685800" cy="240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o-R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710775" y="542675"/>
            <a:ext cx="81216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Reenie Beanie"/>
              <a:buNone/>
              <a:defRPr b="1" i="0" sz="3000" u="none" cap="none" strike="noStrike">
                <a:solidFill>
                  <a:srgbClr val="000000"/>
                </a:solidFill>
                <a:latin typeface="Reenie Beanie"/>
                <a:ea typeface="Reenie Beanie"/>
                <a:cs typeface="Reenie Beanie"/>
                <a:sym typeface="Reenie Beanie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710700" y="1333000"/>
            <a:ext cx="7722600" cy="32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"/>
          <p:cNvSpPr txBox="1"/>
          <p:nvPr>
            <p:ph type="title"/>
          </p:nvPr>
        </p:nvSpPr>
        <p:spPr>
          <a:xfrm>
            <a:off x="3077505" y="905256"/>
            <a:ext cx="5197815" cy="2478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i="1" lang="ro-RO" sz="4000">
                <a:solidFill>
                  <a:srgbClr val="0070C0"/>
                </a:solidFill>
                <a:latin typeface="Cambria"/>
                <a:ea typeface="Cambria"/>
                <a:cs typeface="Cambria"/>
                <a:sym typeface="Cambria"/>
              </a:rPr>
              <a:t>Planificarea instruirii în educația fizică școlară</a:t>
            </a:r>
            <a:endParaRPr i="1" sz="4000">
              <a:solidFill>
                <a:srgbClr val="0070C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8" name="Google Shape;8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1080348">
            <a:off x="221197" y="1100059"/>
            <a:ext cx="2781461" cy="277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"/>
          <p:cNvSpPr txBox="1"/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i="1" lang="ro-RO" sz="3300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Documente de planificare</a:t>
            </a:r>
            <a:endParaRPr i="1" sz="7200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94" name="Google Shape;94;p4"/>
          <p:cNvSpPr txBox="1"/>
          <p:nvPr>
            <p:ph idx="4294967295" type="subTitle"/>
          </p:nvPr>
        </p:nvSpPr>
        <p:spPr>
          <a:xfrm>
            <a:off x="5335040" y="3295780"/>
            <a:ext cx="3617912" cy="6048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Quicksand"/>
              <a:buNone/>
            </a:pPr>
            <a:r>
              <a:rPr b="0" i="0" lang="ro-RO" sz="1800" u="none" cap="none" strike="noStrike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                                                                           </a:t>
            </a:r>
            <a:endParaRPr b="0" i="0" sz="1800" u="none" cap="none" strike="noStrike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95" name="Google Shape;95;p4"/>
          <p:cNvSpPr/>
          <p:nvPr/>
        </p:nvSpPr>
        <p:spPr>
          <a:xfrm rot="-5400000">
            <a:off x="-845156" y="3032576"/>
            <a:ext cx="3600000" cy="648072"/>
          </a:xfrm>
          <a:prstGeom prst="homePlate">
            <a:avLst>
              <a:gd fmla="val 500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"/>
          <p:cNvSpPr/>
          <p:nvPr/>
        </p:nvSpPr>
        <p:spPr>
          <a:xfrm rot="-5400000">
            <a:off x="413405" y="3379464"/>
            <a:ext cx="2880000" cy="648072"/>
          </a:xfrm>
          <a:prstGeom prst="homePlate">
            <a:avLst>
              <a:gd fmla="val 50000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"/>
          <p:cNvSpPr/>
          <p:nvPr/>
        </p:nvSpPr>
        <p:spPr>
          <a:xfrm rot="-5400000">
            <a:off x="1627411" y="3739464"/>
            <a:ext cx="2160000" cy="648072"/>
          </a:xfrm>
          <a:prstGeom prst="homePlate">
            <a:avLst>
              <a:gd fmla="val 50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4"/>
          <p:cNvSpPr/>
          <p:nvPr/>
        </p:nvSpPr>
        <p:spPr>
          <a:xfrm rot="-5400000">
            <a:off x="2825905" y="4085906"/>
            <a:ext cx="1440000" cy="648072"/>
          </a:xfrm>
          <a:prstGeom prst="homePlate">
            <a:avLst>
              <a:gd fmla="val 500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"/>
          <p:cNvSpPr txBox="1"/>
          <p:nvPr/>
        </p:nvSpPr>
        <p:spPr>
          <a:xfrm>
            <a:off x="4572000" y="2065657"/>
            <a:ext cx="402406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o-RO" sz="1800" u="none" cap="none" strike="noStrike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Planificarea calendaristică</a:t>
            </a:r>
            <a:endParaRPr b="1" i="0" sz="1800" u="none" cap="none" strike="noStrike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cxnSp>
        <p:nvCxnSpPr>
          <p:cNvPr id="100" name="Google Shape;100;p4"/>
          <p:cNvCxnSpPr/>
          <p:nvPr/>
        </p:nvCxnSpPr>
        <p:spPr>
          <a:xfrm>
            <a:off x="3592635" y="3666624"/>
            <a:ext cx="856152" cy="0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dot"/>
            <a:round/>
            <a:headEnd len="sm" w="sm" type="none"/>
            <a:tailEnd len="med" w="med" type="triangle"/>
          </a:ln>
        </p:spPr>
      </p:cxnSp>
      <p:cxnSp>
        <p:nvCxnSpPr>
          <p:cNvPr id="101" name="Google Shape;101;p4"/>
          <p:cNvCxnSpPr/>
          <p:nvPr/>
        </p:nvCxnSpPr>
        <p:spPr>
          <a:xfrm>
            <a:off x="2834065" y="2932113"/>
            <a:ext cx="1614723" cy="0"/>
          </a:xfrm>
          <a:prstGeom prst="straightConnector1">
            <a:avLst/>
          </a:prstGeom>
          <a:noFill/>
          <a:ln cap="flat" cmpd="sng" w="25400">
            <a:solidFill>
              <a:schemeClr val="accent2"/>
            </a:solidFill>
            <a:prstDash val="dot"/>
            <a:round/>
            <a:headEnd len="sm" w="sm" type="none"/>
            <a:tailEnd len="med" w="med" type="triangle"/>
          </a:ln>
        </p:spPr>
      </p:cxnSp>
      <p:cxnSp>
        <p:nvCxnSpPr>
          <p:cNvPr id="102" name="Google Shape;102;p4"/>
          <p:cNvCxnSpPr/>
          <p:nvPr/>
        </p:nvCxnSpPr>
        <p:spPr>
          <a:xfrm flipH="1" rot="10800000">
            <a:off x="1994952" y="2213713"/>
            <a:ext cx="2453836" cy="17688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dot"/>
            <a:round/>
            <a:headEnd len="sm" w="sm" type="none"/>
            <a:tailEnd len="med" w="med" type="triangle"/>
          </a:ln>
        </p:spPr>
      </p:cxnSp>
      <p:cxnSp>
        <p:nvCxnSpPr>
          <p:cNvPr id="103" name="Google Shape;103;p4"/>
          <p:cNvCxnSpPr/>
          <p:nvPr/>
        </p:nvCxnSpPr>
        <p:spPr>
          <a:xfrm>
            <a:off x="1126380" y="1543501"/>
            <a:ext cx="3381996" cy="0"/>
          </a:xfrm>
          <a:prstGeom prst="straightConnector1">
            <a:avLst/>
          </a:prstGeom>
          <a:noFill/>
          <a:ln cap="flat" cmpd="sng" w="25400">
            <a:solidFill>
              <a:schemeClr val="accent4"/>
            </a:solidFill>
            <a:prstDash val="dot"/>
            <a:round/>
            <a:headEnd len="sm" w="sm" type="none"/>
            <a:tailEnd len="med" w="med" type="triangle"/>
          </a:ln>
        </p:spPr>
      </p:cxnSp>
      <p:sp>
        <p:nvSpPr>
          <p:cNvPr id="104" name="Google Shape;104;p4"/>
          <p:cNvSpPr txBox="1"/>
          <p:nvPr/>
        </p:nvSpPr>
        <p:spPr>
          <a:xfrm>
            <a:off x="4463873" y="1321127"/>
            <a:ext cx="4489079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o-RO" sz="1800" u="none" cap="none" strike="noStrike">
                <a:solidFill>
                  <a:srgbClr val="FF0000"/>
                </a:solidFill>
                <a:latin typeface="Book Antiqua"/>
                <a:ea typeface="Book Antiqua"/>
                <a:cs typeface="Book Antiqua"/>
                <a:sym typeface="Book Antiqua"/>
              </a:rPr>
              <a:t>Eșalonarea anuală a unităților tematice ( Plan anual)</a:t>
            </a:r>
            <a:endParaRPr b="0" i="0" sz="1800" u="none" cap="none" strike="noStrike">
              <a:solidFill>
                <a:srgbClr val="FF000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05" name="Google Shape;105;p4"/>
          <p:cNvSpPr txBox="1"/>
          <p:nvPr/>
        </p:nvSpPr>
        <p:spPr>
          <a:xfrm>
            <a:off x="5156927" y="3453006"/>
            <a:ext cx="28002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o-RO" sz="1800" u="none" cap="none" strike="noStrike">
                <a:solidFill>
                  <a:schemeClr val="lt2"/>
                </a:solidFill>
                <a:latin typeface="Book Antiqua"/>
                <a:ea typeface="Book Antiqua"/>
                <a:cs typeface="Book Antiqua"/>
                <a:sym typeface="Book Antiqua"/>
              </a:rPr>
              <a:t>Proiectul didactic</a:t>
            </a:r>
            <a:endParaRPr b="1" i="0" sz="1800" u="none" cap="none" strike="noStrike">
              <a:solidFill>
                <a:schemeClr val="lt2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06" name="Google Shape;106;p4"/>
          <p:cNvSpPr txBox="1"/>
          <p:nvPr/>
        </p:nvSpPr>
        <p:spPr>
          <a:xfrm>
            <a:off x="4346496" y="2800167"/>
            <a:ext cx="42495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900406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o-RO" sz="1800" u="none" cap="none" strike="noStrike">
                <a:solidFill>
                  <a:schemeClr val="accent2"/>
                </a:solidFill>
                <a:latin typeface="Book Antiqua"/>
                <a:ea typeface="Book Antiqua"/>
                <a:cs typeface="Book Antiqua"/>
                <a:sym typeface="Book Antiqua"/>
              </a:rPr>
              <a:t>Proiectarea unității tematice</a:t>
            </a:r>
            <a:endParaRPr b="1" i="0" sz="1800" u="none" cap="none" strike="noStrike">
              <a:solidFill>
                <a:schemeClr val="accent2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07" name="Google Shape;107;p4"/>
          <p:cNvSpPr/>
          <p:nvPr/>
        </p:nvSpPr>
        <p:spPr>
          <a:xfrm flipH="1">
            <a:off x="3228560" y="4600975"/>
            <a:ext cx="485747" cy="464343"/>
          </a:xfrm>
          <a:custGeom>
            <a:rect b="b" l="l" r="r" t="t"/>
            <a:pathLst>
              <a:path extrusionOk="0" h="6584660" w="7194254">
                <a:moveTo>
                  <a:pt x="4416071" y="1477703"/>
                </a:moveTo>
                <a:cubicBezTo>
                  <a:pt x="4407184" y="1480047"/>
                  <a:pt x="4399700" y="1488485"/>
                  <a:pt x="4390345" y="1503486"/>
                </a:cubicBezTo>
                <a:cubicBezTo>
                  <a:pt x="4386603" y="1514736"/>
                  <a:pt x="4375377" y="1518487"/>
                  <a:pt x="4371635" y="1529737"/>
                </a:cubicBezTo>
                <a:cubicBezTo>
                  <a:pt x="4367893" y="1570989"/>
                  <a:pt x="4352925" y="1612241"/>
                  <a:pt x="4352925" y="1653493"/>
                </a:cubicBezTo>
                <a:cubicBezTo>
                  <a:pt x="4352925" y="1668494"/>
                  <a:pt x="4364151" y="1675994"/>
                  <a:pt x="4364151" y="1690995"/>
                </a:cubicBezTo>
                <a:cubicBezTo>
                  <a:pt x="4364151" y="1720997"/>
                  <a:pt x="4367893" y="1724747"/>
                  <a:pt x="4397829" y="1724747"/>
                </a:cubicBezTo>
                <a:cubicBezTo>
                  <a:pt x="4412797" y="1728497"/>
                  <a:pt x="4424023" y="1717247"/>
                  <a:pt x="4438990" y="1717247"/>
                </a:cubicBezTo>
                <a:cubicBezTo>
                  <a:pt x="4480152" y="1713496"/>
                  <a:pt x="4521314" y="1698496"/>
                  <a:pt x="4562475" y="1687245"/>
                </a:cubicBezTo>
                <a:cubicBezTo>
                  <a:pt x="4592411" y="1675994"/>
                  <a:pt x="4626089" y="1668494"/>
                  <a:pt x="4656024" y="1653493"/>
                </a:cubicBezTo>
                <a:cubicBezTo>
                  <a:pt x="4667250" y="1645993"/>
                  <a:pt x="4667250" y="1642243"/>
                  <a:pt x="4659766" y="1634742"/>
                </a:cubicBezTo>
                <a:cubicBezTo>
                  <a:pt x="4659766" y="1630992"/>
                  <a:pt x="4656024" y="1627242"/>
                  <a:pt x="4652282" y="1623492"/>
                </a:cubicBezTo>
                <a:cubicBezTo>
                  <a:pt x="4633573" y="1604741"/>
                  <a:pt x="4607379" y="1593490"/>
                  <a:pt x="4588669" y="1578490"/>
                </a:cubicBezTo>
                <a:cubicBezTo>
                  <a:pt x="4543765" y="1544738"/>
                  <a:pt x="4498862" y="1514736"/>
                  <a:pt x="4450216" y="1488485"/>
                </a:cubicBezTo>
                <a:cubicBezTo>
                  <a:pt x="4435249" y="1479110"/>
                  <a:pt x="4424958" y="1475359"/>
                  <a:pt x="4416071" y="1477703"/>
                </a:cubicBezTo>
                <a:close/>
                <a:moveTo>
                  <a:pt x="3631579" y="0"/>
                </a:moveTo>
                <a:cubicBezTo>
                  <a:pt x="3642845" y="0"/>
                  <a:pt x="3654112" y="1877"/>
                  <a:pt x="3665378" y="5632"/>
                </a:cubicBezTo>
                <a:cubicBezTo>
                  <a:pt x="3710444" y="5632"/>
                  <a:pt x="3755510" y="20653"/>
                  <a:pt x="3793065" y="46939"/>
                </a:cubicBezTo>
                <a:cubicBezTo>
                  <a:pt x="3800576" y="54449"/>
                  <a:pt x="3830621" y="58204"/>
                  <a:pt x="3853154" y="58204"/>
                </a:cubicBezTo>
                <a:cubicBezTo>
                  <a:pt x="3864420" y="61960"/>
                  <a:pt x="3868176" y="65715"/>
                  <a:pt x="3871931" y="69470"/>
                </a:cubicBezTo>
                <a:cubicBezTo>
                  <a:pt x="3886953" y="76980"/>
                  <a:pt x="3894464" y="95756"/>
                  <a:pt x="3916997" y="88246"/>
                </a:cubicBezTo>
                <a:cubicBezTo>
                  <a:pt x="3924508" y="88246"/>
                  <a:pt x="3916997" y="103266"/>
                  <a:pt x="3924508" y="107022"/>
                </a:cubicBezTo>
                <a:cubicBezTo>
                  <a:pt x="3932019" y="99511"/>
                  <a:pt x="3939530" y="95756"/>
                  <a:pt x="3943286" y="88246"/>
                </a:cubicBezTo>
                <a:cubicBezTo>
                  <a:pt x="3947041" y="92001"/>
                  <a:pt x="3947041" y="92001"/>
                  <a:pt x="3950797" y="95756"/>
                </a:cubicBezTo>
                <a:cubicBezTo>
                  <a:pt x="3950797" y="103266"/>
                  <a:pt x="3943286" y="114532"/>
                  <a:pt x="3954552" y="114532"/>
                </a:cubicBezTo>
                <a:cubicBezTo>
                  <a:pt x="3965819" y="118287"/>
                  <a:pt x="3977085" y="114532"/>
                  <a:pt x="3984596" y="103266"/>
                </a:cubicBezTo>
                <a:cubicBezTo>
                  <a:pt x="3988352" y="95756"/>
                  <a:pt x="3984596" y="92001"/>
                  <a:pt x="3977085" y="84491"/>
                </a:cubicBezTo>
                <a:cubicBezTo>
                  <a:pt x="3969574" y="80735"/>
                  <a:pt x="3973330" y="73225"/>
                  <a:pt x="3973330" y="61960"/>
                </a:cubicBezTo>
                <a:cubicBezTo>
                  <a:pt x="3973330" y="54449"/>
                  <a:pt x="3965819" y="46939"/>
                  <a:pt x="3962063" y="39429"/>
                </a:cubicBezTo>
                <a:cubicBezTo>
                  <a:pt x="3958308" y="31918"/>
                  <a:pt x="3977085" y="5632"/>
                  <a:pt x="3984596" y="5632"/>
                </a:cubicBezTo>
                <a:cubicBezTo>
                  <a:pt x="3995863" y="5632"/>
                  <a:pt x="3999618" y="13143"/>
                  <a:pt x="4003374" y="16898"/>
                </a:cubicBezTo>
                <a:cubicBezTo>
                  <a:pt x="4007129" y="35674"/>
                  <a:pt x="4010885" y="35674"/>
                  <a:pt x="4025907" y="24408"/>
                </a:cubicBezTo>
                <a:cubicBezTo>
                  <a:pt x="4048440" y="5632"/>
                  <a:pt x="4063462" y="9388"/>
                  <a:pt x="4082240" y="31918"/>
                </a:cubicBezTo>
                <a:cubicBezTo>
                  <a:pt x="4093506" y="46939"/>
                  <a:pt x="4089751" y="69470"/>
                  <a:pt x="4104773" y="84491"/>
                </a:cubicBezTo>
                <a:cubicBezTo>
                  <a:pt x="4112284" y="137063"/>
                  <a:pt x="4131061" y="185880"/>
                  <a:pt x="4123550" y="242207"/>
                </a:cubicBezTo>
                <a:cubicBezTo>
                  <a:pt x="4119795" y="264738"/>
                  <a:pt x="4112284" y="283514"/>
                  <a:pt x="4108528" y="306045"/>
                </a:cubicBezTo>
                <a:cubicBezTo>
                  <a:pt x="4112284" y="309800"/>
                  <a:pt x="4123550" y="309800"/>
                  <a:pt x="4127306" y="309800"/>
                </a:cubicBezTo>
                <a:cubicBezTo>
                  <a:pt x="4138572" y="309800"/>
                  <a:pt x="4138572" y="309800"/>
                  <a:pt x="4153594" y="332331"/>
                </a:cubicBezTo>
                <a:cubicBezTo>
                  <a:pt x="4157350" y="343596"/>
                  <a:pt x="4168616" y="332331"/>
                  <a:pt x="4179883" y="339841"/>
                </a:cubicBezTo>
                <a:cubicBezTo>
                  <a:pt x="4172372" y="351106"/>
                  <a:pt x="4164861" y="358617"/>
                  <a:pt x="4161105" y="369882"/>
                </a:cubicBezTo>
                <a:cubicBezTo>
                  <a:pt x="4161105" y="377393"/>
                  <a:pt x="4153594" y="388658"/>
                  <a:pt x="4172372" y="392413"/>
                </a:cubicBezTo>
                <a:cubicBezTo>
                  <a:pt x="4183638" y="392413"/>
                  <a:pt x="4179883" y="399923"/>
                  <a:pt x="4176127" y="407434"/>
                </a:cubicBezTo>
                <a:cubicBezTo>
                  <a:pt x="4161105" y="433720"/>
                  <a:pt x="4168616" y="463761"/>
                  <a:pt x="4179883" y="490047"/>
                </a:cubicBezTo>
                <a:cubicBezTo>
                  <a:pt x="4179883" y="493802"/>
                  <a:pt x="4191149" y="493802"/>
                  <a:pt x="4183638" y="501313"/>
                </a:cubicBezTo>
                <a:cubicBezTo>
                  <a:pt x="4179883" y="505068"/>
                  <a:pt x="4172372" y="505068"/>
                  <a:pt x="4164861" y="501313"/>
                </a:cubicBezTo>
                <a:cubicBezTo>
                  <a:pt x="4161105" y="501313"/>
                  <a:pt x="4157350" y="493802"/>
                  <a:pt x="4153594" y="490047"/>
                </a:cubicBezTo>
                <a:cubicBezTo>
                  <a:pt x="4142328" y="478782"/>
                  <a:pt x="4131061" y="482537"/>
                  <a:pt x="4119795" y="486292"/>
                </a:cubicBezTo>
                <a:cubicBezTo>
                  <a:pt x="4112284" y="486292"/>
                  <a:pt x="4097262" y="497557"/>
                  <a:pt x="4108528" y="508823"/>
                </a:cubicBezTo>
                <a:cubicBezTo>
                  <a:pt x="4119795" y="520088"/>
                  <a:pt x="4112284" y="531354"/>
                  <a:pt x="4116039" y="546374"/>
                </a:cubicBezTo>
                <a:cubicBezTo>
                  <a:pt x="4089751" y="546374"/>
                  <a:pt x="4063462" y="546374"/>
                  <a:pt x="4037174" y="546374"/>
                </a:cubicBezTo>
                <a:cubicBezTo>
                  <a:pt x="4018396" y="550130"/>
                  <a:pt x="3995863" y="565150"/>
                  <a:pt x="3977085" y="576416"/>
                </a:cubicBezTo>
                <a:cubicBezTo>
                  <a:pt x="3947041" y="595191"/>
                  <a:pt x="3932019" y="625233"/>
                  <a:pt x="3913242" y="651519"/>
                </a:cubicBezTo>
                <a:cubicBezTo>
                  <a:pt x="3901975" y="666539"/>
                  <a:pt x="3901975" y="689070"/>
                  <a:pt x="3886953" y="700336"/>
                </a:cubicBezTo>
                <a:cubicBezTo>
                  <a:pt x="3875687" y="707846"/>
                  <a:pt x="3894464" y="741642"/>
                  <a:pt x="3905731" y="741642"/>
                </a:cubicBezTo>
                <a:cubicBezTo>
                  <a:pt x="3947041" y="734132"/>
                  <a:pt x="3962063" y="764173"/>
                  <a:pt x="3977085" y="794215"/>
                </a:cubicBezTo>
                <a:cubicBezTo>
                  <a:pt x="3980841" y="801725"/>
                  <a:pt x="3984596" y="812990"/>
                  <a:pt x="3984596" y="824256"/>
                </a:cubicBezTo>
                <a:cubicBezTo>
                  <a:pt x="3984596" y="839276"/>
                  <a:pt x="3988352" y="843032"/>
                  <a:pt x="4003374" y="843032"/>
                </a:cubicBezTo>
                <a:cubicBezTo>
                  <a:pt x="4018396" y="846787"/>
                  <a:pt x="4029663" y="865562"/>
                  <a:pt x="4048440" y="865562"/>
                </a:cubicBezTo>
                <a:cubicBezTo>
                  <a:pt x="4067218" y="884338"/>
                  <a:pt x="4093506" y="884338"/>
                  <a:pt x="4116039" y="891849"/>
                </a:cubicBezTo>
                <a:cubicBezTo>
                  <a:pt x="4134817" y="903114"/>
                  <a:pt x="4161105" y="906869"/>
                  <a:pt x="4183638" y="906869"/>
                </a:cubicBezTo>
                <a:cubicBezTo>
                  <a:pt x="4224949" y="910624"/>
                  <a:pt x="4270015" y="921890"/>
                  <a:pt x="4307570" y="940666"/>
                </a:cubicBezTo>
                <a:cubicBezTo>
                  <a:pt x="4367659" y="966952"/>
                  <a:pt x="4423991" y="1004503"/>
                  <a:pt x="4476568" y="1042055"/>
                </a:cubicBezTo>
                <a:cubicBezTo>
                  <a:pt x="4532901" y="1083361"/>
                  <a:pt x="4574212" y="1135933"/>
                  <a:pt x="4615522" y="1192261"/>
                </a:cubicBezTo>
                <a:cubicBezTo>
                  <a:pt x="4649322" y="1229812"/>
                  <a:pt x="4675610" y="1271119"/>
                  <a:pt x="4716921" y="1301160"/>
                </a:cubicBezTo>
                <a:cubicBezTo>
                  <a:pt x="4777009" y="1342467"/>
                  <a:pt x="4825831" y="1398794"/>
                  <a:pt x="4893430" y="1432591"/>
                </a:cubicBezTo>
                <a:cubicBezTo>
                  <a:pt x="4900941" y="1436346"/>
                  <a:pt x="4908452" y="1447611"/>
                  <a:pt x="4915963" y="1455121"/>
                </a:cubicBezTo>
                <a:cubicBezTo>
                  <a:pt x="4957274" y="1503938"/>
                  <a:pt x="4998584" y="1552755"/>
                  <a:pt x="5024873" y="1609083"/>
                </a:cubicBezTo>
                <a:cubicBezTo>
                  <a:pt x="5028628" y="1616593"/>
                  <a:pt x="5032384" y="1627858"/>
                  <a:pt x="5036139" y="1627858"/>
                </a:cubicBezTo>
                <a:cubicBezTo>
                  <a:pt x="5066183" y="1650389"/>
                  <a:pt x="5062428" y="1680431"/>
                  <a:pt x="5062428" y="1710472"/>
                </a:cubicBezTo>
                <a:cubicBezTo>
                  <a:pt x="5062428" y="1717982"/>
                  <a:pt x="5062428" y="1725492"/>
                  <a:pt x="5062428" y="1733003"/>
                </a:cubicBezTo>
                <a:cubicBezTo>
                  <a:pt x="5062428" y="1781820"/>
                  <a:pt x="5039895" y="1819371"/>
                  <a:pt x="4991073" y="1826882"/>
                </a:cubicBezTo>
                <a:cubicBezTo>
                  <a:pt x="4961029" y="1830637"/>
                  <a:pt x="4930985" y="1841902"/>
                  <a:pt x="4900941" y="1845657"/>
                </a:cubicBezTo>
                <a:cubicBezTo>
                  <a:pt x="4870897" y="1853168"/>
                  <a:pt x="4837097" y="1856923"/>
                  <a:pt x="4807053" y="1871943"/>
                </a:cubicBezTo>
                <a:cubicBezTo>
                  <a:pt x="4792031" y="1879454"/>
                  <a:pt x="4765743" y="1868188"/>
                  <a:pt x="4746965" y="1883209"/>
                </a:cubicBezTo>
                <a:cubicBezTo>
                  <a:pt x="4716921" y="1875699"/>
                  <a:pt x="4683121" y="1898230"/>
                  <a:pt x="4649322" y="1890719"/>
                </a:cubicBezTo>
                <a:cubicBezTo>
                  <a:pt x="4634300" y="1886964"/>
                  <a:pt x="4623033" y="1901985"/>
                  <a:pt x="4608011" y="1901985"/>
                </a:cubicBezTo>
                <a:cubicBezTo>
                  <a:pt x="4596745" y="1901985"/>
                  <a:pt x="4581723" y="1894474"/>
                  <a:pt x="4570456" y="1909495"/>
                </a:cubicBezTo>
                <a:cubicBezTo>
                  <a:pt x="4570456" y="1909495"/>
                  <a:pt x="4562945" y="1909495"/>
                  <a:pt x="4559190" y="1909495"/>
                </a:cubicBezTo>
                <a:cubicBezTo>
                  <a:pt x="4499101" y="1905740"/>
                  <a:pt x="4442769" y="1928271"/>
                  <a:pt x="4386436" y="1917005"/>
                </a:cubicBezTo>
                <a:cubicBezTo>
                  <a:pt x="4371414" y="1950802"/>
                  <a:pt x="4386436" y="1984598"/>
                  <a:pt x="4393947" y="2014639"/>
                </a:cubicBezTo>
                <a:cubicBezTo>
                  <a:pt x="4397703" y="2037170"/>
                  <a:pt x="4401458" y="2059701"/>
                  <a:pt x="4408969" y="2082232"/>
                </a:cubicBezTo>
                <a:cubicBezTo>
                  <a:pt x="4420236" y="2119783"/>
                  <a:pt x="4427747" y="2164845"/>
                  <a:pt x="4442769" y="2206152"/>
                </a:cubicBezTo>
                <a:cubicBezTo>
                  <a:pt x="4454035" y="2247459"/>
                  <a:pt x="4465302" y="2292520"/>
                  <a:pt x="4484079" y="2333827"/>
                </a:cubicBezTo>
                <a:cubicBezTo>
                  <a:pt x="4491590" y="2356358"/>
                  <a:pt x="4499101" y="2378889"/>
                  <a:pt x="4506612" y="2397665"/>
                </a:cubicBezTo>
                <a:cubicBezTo>
                  <a:pt x="4525390" y="2438972"/>
                  <a:pt x="4544168" y="2476523"/>
                  <a:pt x="4559190" y="2514075"/>
                </a:cubicBezTo>
                <a:cubicBezTo>
                  <a:pt x="4577967" y="2559136"/>
                  <a:pt x="4596745" y="2604198"/>
                  <a:pt x="4611767" y="2649260"/>
                </a:cubicBezTo>
                <a:cubicBezTo>
                  <a:pt x="4615522" y="2668036"/>
                  <a:pt x="4615522" y="2686812"/>
                  <a:pt x="4619278" y="2705587"/>
                </a:cubicBezTo>
                <a:cubicBezTo>
                  <a:pt x="4623033" y="2720608"/>
                  <a:pt x="4638055" y="2728118"/>
                  <a:pt x="4641811" y="2743139"/>
                </a:cubicBezTo>
                <a:cubicBezTo>
                  <a:pt x="4645566" y="2773180"/>
                  <a:pt x="4649322" y="2803221"/>
                  <a:pt x="4660588" y="2833262"/>
                </a:cubicBezTo>
                <a:cubicBezTo>
                  <a:pt x="4671855" y="2867059"/>
                  <a:pt x="4664344" y="2904610"/>
                  <a:pt x="4675610" y="2942162"/>
                </a:cubicBezTo>
                <a:cubicBezTo>
                  <a:pt x="4686877" y="2975958"/>
                  <a:pt x="4698143" y="3013510"/>
                  <a:pt x="4705654" y="3051061"/>
                </a:cubicBezTo>
                <a:cubicBezTo>
                  <a:pt x="4713166" y="3084858"/>
                  <a:pt x="4720677" y="3114899"/>
                  <a:pt x="4731943" y="3148695"/>
                </a:cubicBezTo>
                <a:cubicBezTo>
                  <a:pt x="4739454" y="3171226"/>
                  <a:pt x="4739454" y="3201267"/>
                  <a:pt x="4746965" y="3227554"/>
                </a:cubicBezTo>
                <a:cubicBezTo>
                  <a:pt x="4758232" y="3253840"/>
                  <a:pt x="4758232" y="3280126"/>
                  <a:pt x="4765743" y="3306412"/>
                </a:cubicBezTo>
                <a:cubicBezTo>
                  <a:pt x="4773254" y="3321432"/>
                  <a:pt x="4761987" y="3336453"/>
                  <a:pt x="4743210" y="3336453"/>
                </a:cubicBezTo>
                <a:cubicBezTo>
                  <a:pt x="4705654" y="3336453"/>
                  <a:pt x="4671855" y="3351474"/>
                  <a:pt x="4638055" y="3343963"/>
                </a:cubicBezTo>
                <a:cubicBezTo>
                  <a:pt x="4611767" y="3362739"/>
                  <a:pt x="4581723" y="3351474"/>
                  <a:pt x="4551679" y="3355229"/>
                </a:cubicBezTo>
                <a:cubicBezTo>
                  <a:pt x="4544168" y="3355229"/>
                  <a:pt x="4472813" y="3358984"/>
                  <a:pt x="4469057" y="3362739"/>
                </a:cubicBezTo>
                <a:cubicBezTo>
                  <a:pt x="4461546" y="3374004"/>
                  <a:pt x="4450280" y="3377760"/>
                  <a:pt x="4446524" y="3392780"/>
                </a:cubicBezTo>
                <a:cubicBezTo>
                  <a:pt x="4439013" y="3434087"/>
                  <a:pt x="4412725" y="3471638"/>
                  <a:pt x="4405214" y="3512945"/>
                </a:cubicBezTo>
                <a:cubicBezTo>
                  <a:pt x="4390192" y="3576783"/>
                  <a:pt x="4363903" y="3636865"/>
                  <a:pt x="4345126" y="3700703"/>
                </a:cubicBezTo>
                <a:cubicBezTo>
                  <a:pt x="4333859" y="3742009"/>
                  <a:pt x="4315081" y="3779561"/>
                  <a:pt x="4318837" y="3824623"/>
                </a:cubicBezTo>
                <a:cubicBezTo>
                  <a:pt x="4303815" y="3835888"/>
                  <a:pt x="4307570" y="3850909"/>
                  <a:pt x="4307570" y="3862174"/>
                </a:cubicBezTo>
                <a:cubicBezTo>
                  <a:pt x="4307570" y="3880950"/>
                  <a:pt x="4307570" y="3899726"/>
                  <a:pt x="4315081" y="3918502"/>
                </a:cubicBezTo>
                <a:cubicBezTo>
                  <a:pt x="4330103" y="3952298"/>
                  <a:pt x="4333859" y="3989850"/>
                  <a:pt x="4345126" y="4023646"/>
                </a:cubicBezTo>
                <a:cubicBezTo>
                  <a:pt x="4352637" y="4057442"/>
                  <a:pt x="4375170" y="4087484"/>
                  <a:pt x="4371414" y="4121280"/>
                </a:cubicBezTo>
                <a:cubicBezTo>
                  <a:pt x="4393947" y="4166342"/>
                  <a:pt x="4405214" y="4218914"/>
                  <a:pt x="4450280" y="4256466"/>
                </a:cubicBezTo>
                <a:cubicBezTo>
                  <a:pt x="4472813" y="4275241"/>
                  <a:pt x="4499101" y="4290262"/>
                  <a:pt x="4532901" y="4294017"/>
                </a:cubicBezTo>
                <a:cubicBezTo>
                  <a:pt x="4559190" y="4294017"/>
                  <a:pt x="4585478" y="4305283"/>
                  <a:pt x="4611767" y="4312793"/>
                </a:cubicBezTo>
                <a:cubicBezTo>
                  <a:pt x="4641811" y="4320303"/>
                  <a:pt x="4675610" y="4327813"/>
                  <a:pt x="4705654" y="4339079"/>
                </a:cubicBezTo>
                <a:cubicBezTo>
                  <a:pt x="4761987" y="4357855"/>
                  <a:pt x="4814564" y="4384141"/>
                  <a:pt x="4863386" y="4414182"/>
                </a:cubicBezTo>
                <a:cubicBezTo>
                  <a:pt x="4870897" y="4417937"/>
                  <a:pt x="4878408" y="4425447"/>
                  <a:pt x="4885919" y="4432958"/>
                </a:cubicBezTo>
                <a:cubicBezTo>
                  <a:pt x="4919719" y="4466754"/>
                  <a:pt x="4949763" y="4496795"/>
                  <a:pt x="4979807" y="4526837"/>
                </a:cubicBezTo>
                <a:cubicBezTo>
                  <a:pt x="5017362" y="4564388"/>
                  <a:pt x="5058672" y="4594429"/>
                  <a:pt x="5103739" y="4624470"/>
                </a:cubicBezTo>
                <a:cubicBezTo>
                  <a:pt x="5133783" y="4647001"/>
                  <a:pt x="5163827" y="4669532"/>
                  <a:pt x="5193871" y="4695818"/>
                </a:cubicBezTo>
                <a:cubicBezTo>
                  <a:pt x="5238937" y="4729615"/>
                  <a:pt x="5284003" y="4763411"/>
                  <a:pt x="5329069" y="4793452"/>
                </a:cubicBezTo>
                <a:cubicBezTo>
                  <a:pt x="5332825" y="4797208"/>
                  <a:pt x="5336580" y="4800963"/>
                  <a:pt x="5336580" y="4797208"/>
                </a:cubicBezTo>
                <a:cubicBezTo>
                  <a:pt x="5359113" y="4782187"/>
                  <a:pt x="5374135" y="4800963"/>
                  <a:pt x="5392913" y="4808473"/>
                </a:cubicBezTo>
                <a:cubicBezTo>
                  <a:pt x="5400424" y="4812228"/>
                  <a:pt x="5407935" y="4808473"/>
                  <a:pt x="5415446" y="4800963"/>
                </a:cubicBezTo>
                <a:cubicBezTo>
                  <a:pt x="5430468" y="4789697"/>
                  <a:pt x="5449246" y="4789697"/>
                  <a:pt x="5468023" y="4789697"/>
                </a:cubicBezTo>
                <a:cubicBezTo>
                  <a:pt x="5498067" y="4789697"/>
                  <a:pt x="5531867" y="4793452"/>
                  <a:pt x="5561911" y="4782187"/>
                </a:cubicBezTo>
                <a:cubicBezTo>
                  <a:pt x="5569422" y="4778432"/>
                  <a:pt x="5580688" y="4778432"/>
                  <a:pt x="5580688" y="4782187"/>
                </a:cubicBezTo>
                <a:cubicBezTo>
                  <a:pt x="5591955" y="4793452"/>
                  <a:pt x="5599466" y="4789697"/>
                  <a:pt x="5610732" y="4782187"/>
                </a:cubicBezTo>
                <a:cubicBezTo>
                  <a:pt x="5614488" y="4778432"/>
                  <a:pt x="5618243" y="4782187"/>
                  <a:pt x="5621999" y="4778432"/>
                </a:cubicBezTo>
                <a:cubicBezTo>
                  <a:pt x="5637021" y="4774677"/>
                  <a:pt x="5648288" y="4797208"/>
                  <a:pt x="5663310" y="4789697"/>
                </a:cubicBezTo>
                <a:cubicBezTo>
                  <a:pt x="5674576" y="4778432"/>
                  <a:pt x="5689598" y="4778432"/>
                  <a:pt x="5704620" y="4782187"/>
                </a:cubicBezTo>
                <a:cubicBezTo>
                  <a:pt x="5723398" y="4782187"/>
                  <a:pt x="5757197" y="4804718"/>
                  <a:pt x="5760953" y="4823494"/>
                </a:cubicBezTo>
                <a:cubicBezTo>
                  <a:pt x="5764708" y="4831004"/>
                  <a:pt x="5764708" y="4838514"/>
                  <a:pt x="5757197" y="4846025"/>
                </a:cubicBezTo>
                <a:cubicBezTo>
                  <a:pt x="5749686" y="4849780"/>
                  <a:pt x="5749686" y="4857290"/>
                  <a:pt x="5757197" y="4861045"/>
                </a:cubicBezTo>
                <a:cubicBezTo>
                  <a:pt x="5775975" y="4872311"/>
                  <a:pt x="5772219" y="4891086"/>
                  <a:pt x="5772219" y="4909862"/>
                </a:cubicBezTo>
                <a:cubicBezTo>
                  <a:pt x="5772219" y="4939903"/>
                  <a:pt x="5768464" y="4969945"/>
                  <a:pt x="5772219" y="5003741"/>
                </a:cubicBezTo>
                <a:cubicBezTo>
                  <a:pt x="5772219" y="5030027"/>
                  <a:pt x="5757197" y="5056313"/>
                  <a:pt x="5760953" y="5086354"/>
                </a:cubicBezTo>
                <a:cubicBezTo>
                  <a:pt x="5760953" y="5101375"/>
                  <a:pt x="5745931" y="5116396"/>
                  <a:pt x="5738420" y="5131416"/>
                </a:cubicBezTo>
                <a:cubicBezTo>
                  <a:pt x="5730909" y="5138926"/>
                  <a:pt x="5727153" y="5146437"/>
                  <a:pt x="5723398" y="5157702"/>
                </a:cubicBezTo>
                <a:cubicBezTo>
                  <a:pt x="5712131" y="5172723"/>
                  <a:pt x="5697109" y="5191499"/>
                  <a:pt x="5708376" y="5210274"/>
                </a:cubicBezTo>
                <a:cubicBezTo>
                  <a:pt x="5719642" y="5225295"/>
                  <a:pt x="5704620" y="5247826"/>
                  <a:pt x="5727153" y="5255336"/>
                </a:cubicBezTo>
                <a:cubicBezTo>
                  <a:pt x="5730909" y="5259091"/>
                  <a:pt x="5734664" y="5262846"/>
                  <a:pt x="5734664" y="5266602"/>
                </a:cubicBezTo>
                <a:cubicBezTo>
                  <a:pt x="5734664" y="5300398"/>
                  <a:pt x="5749686" y="5334194"/>
                  <a:pt x="5742175" y="5367991"/>
                </a:cubicBezTo>
                <a:cubicBezTo>
                  <a:pt x="5742175" y="5375501"/>
                  <a:pt x="5745931" y="5383011"/>
                  <a:pt x="5742175" y="5383011"/>
                </a:cubicBezTo>
                <a:cubicBezTo>
                  <a:pt x="5715887" y="5394277"/>
                  <a:pt x="5738420" y="5416808"/>
                  <a:pt x="5734664" y="5431828"/>
                </a:cubicBezTo>
                <a:cubicBezTo>
                  <a:pt x="5723398" y="5461870"/>
                  <a:pt x="5734664" y="5491911"/>
                  <a:pt x="5712131" y="5518197"/>
                </a:cubicBezTo>
                <a:cubicBezTo>
                  <a:pt x="5700865" y="5529462"/>
                  <a:pt x="5700865" y="5551993"/>
                  <a:pt x="5697109" y="5567014"/>
                </a:cubicBezTo>
                <a:cubicBezTo>
                  <a:pt x="5697109" y="5582034"/>
                  <a:pt x="5689598" y="5597055"/>
                  <a:pt x="5682087" y="5608321"/>
                </a:cubicBezTo>
                <a:cubicBezTo>
                  <a:pt x="5674576" y="5619586"/>
                  <a:pt x="5667065" y="5630851"/>
                  <a:pt x="5659554" y="5645872"/>
                </a:cubicBezTo>
                <a:cubicBezTo>
                  <a:pt x="5644532" y="5675913"/>
                  <a:pt x="5614488" y="5690934"/>
                  <a:pt x="5588199" y="5709710"/>
                </a:cubicBezTo>
                <a:cubicBezTo>
                  <a:pt x="5573177" y="5720975"/>
                  <a:pt x="5550644" y="5720975"/>
                  <a:pt x="5531867" y="5717220"/>
                </a:cubicBezTo>
                <a:cubicBezTo>
                  <a:pt x="5498067" y="5713465"/>
                  <a:pt x="5464268" y="5702199"/>
                  <a:pt x="5441734" y="5672158"/>
                </a:cubicBezTo>
                <a:cubicBezTo>
                  <a:pt x="5426712" y="5649627"/>
                  <a:pt x="5426712" y="5623341"/>
                  <a:pt x="5434223" y="5600810"/>
                </a:cubicBezTo>
                <a:cubicBezTo>
                  <a:pt x="5441734" y="5574524"/>
                  <a:pt x="5453001" y="5551993"/>
                  <a:pt x="5460512" y="5529462"/>
                </a:cubicBezTo>
                <a:cubicBezTo>
                  <a:pt x="5468023" y="5506931"/>
                  <a:pt x="5468023" y="5491911"/>
                  <a:pt x="5460512" y="5473135"/>
                </a:cubicBezTo>
                <a:cubicBezTo>
                  <a:pt x="5441734" y="5443094"/>
                  <a:pt x="5430468" y="5409297"/>
                  <a:pt x="5422957" y="5375501"/>
                </a:cubicBezTo>
                <a:cubicBezTo>
                  <a:pt x="5415446" y="5352970"/>
                  <a:pt x="5404179" y="5337950"/>
                  <a:pt x="5389157" y="5322929"/>
                </a:cubicBezTo>
                <a:cubicBezTo>
                  <a:pt x="5381646" y="5311663"/>
                  <a:pt x="5377891" y="5319174"/>
                  <a:pt x="5370380" y="5322929"/>
                </a:cubicBezTo>
                <a:cubicBezTo>
                  <a:pt x="5359113" y="5326684"/>
                  <a:pt x="5347847" y="5322929"/>
                  <a:pt x="5340336" y="5311663"/>
                </a:cubicBezTo>
                <a:cubicBezTo>
                  <a:pt x="5332825" y="5296643"/>
                  <a:pt x="5317803" y="5277867"/>
                  <a:pt x="5310292" y="5259091"/>
                </a:cubicBezTo>
                <a:cubicBezTo>
                  <a:pt x="5306536" y="5247826"/>
                  <a:pt x="5302781" y="5247826"/>
                  <a:pt x="5295270" y="5251581"/>
                </a:cubicBezTo>
                <a:cubicBezTo>
                  <a:pt x="5280248" y="5262846"/>
                  <a:pt x="5268981" y="5262846"/>
                  <a:pt x="5257714" y="5255336"/>
                </a:cubicBezTo>
                <a:cubicBezTo>
                  <a:pt x="5242692" y="5247826"/>
                  <a:pt x="5223915" y="5244071"/>
                  <a:pt x="5227670" y="5225295"/>
                </a:cubicBezTo>
                <a:cubicBezTo>
                  <a:pt x="5231426" y="5206519"/>
                  <a:pt x="5242692" y="5199009"/>
                  <a:pt x="5261470" y="5195254"/>
                </a:cubicBezTo>
                <a:cubicBezTo>
                  <a:pt x="5265226" y="5191499"/>
                  <a:pt x="5276492" y="5199009"/>
                  <a:pt x="5268981" y="5183988"/>
                </a:cubicBezTo>
                <a:cubicBezTo>
                  <a:pt x="5257714" y="5161457"/>
                  <a:pt x="5242692" y="5138926"/>
                  <a:pt x="5272737" y="5116396"/>
                </a:cubicBezTo>
                <a:cubicBezTo>
                  <a:pt x="5276492" y="5112640"/>
                  <a:pt x="5276492" y="5101375"/>
                  <a:pt x="5268981" y="5093865"/>
                </a:cubicBezTo>
                <a:cubicBezTo>
                  <a:pt x="5257714" y="5082599"/>
                  <a:pt x="5250203" y="5071334"/>
                  <a:pt x="5235181" y="5060068"/>
                </a:cubicBezTo>
                <a:cubicBezTo>
                  <a:pt x="5182604" y="5026272"/>
                  <a:pt x="5133783" y="4984965"/>
                  <a:pt x="5081206" y="4951169"/>
                </a:cubicBezTo>
                <a:cubicBezTo>
                  <a:pt x="5032384" y="4917372"/>
                  <a:pt x="4979807" y="4891086"/>
                  <a:pt x="4923474" y="4872311"/>
                </a:cubicBezTo>
                <a:cubicBezTo>
                  <a:pt x="4889674" y="4861045"/>
                  <a:pt x="4855875" y="4842269"/>
                  <a:pt x="4822075" y="4831004"/>
                </a:cubicBezTo>
                <a:cubicBezTo>
                  <a:pt x="4799542" y="4819738"/>
                  <a:pt x="4777009" y="4812228"/>
                  <a:pt x="4754476" y="4804718"/>
                </a:cubicBezTo>
                <a:cubicBezTo>
                  <a:pt x="4731943" y="4800963"/>
                  <a:pt x="4713166" y="4785942"/>
                  <a:pt x="4690632" y="4778432"/>
                </a:cubicBezTo>
                <a:cubicBezTo>
                  <a:pt x="4660588" y="4770921"/>
                  <a:pt x="4634300" y="4748391"/>
                  <a:pt x="4604256" y="4733370"/>
                </a:cubicBezTo>
                <a:cubicBezTo>
                  <a:pt x="4592989" y="4725860"/>
                  <a:pt x="4577967" y="4722104"/>
                  <a:pt x="4566701" y="4733370"/>
                </a:cubicBezTo>
                <a:cubicBezTo>
                  <a:pt x="4551679" y="4744635"/>
                  <a:pt x="4536657" y="4748391"/>
                  <a:pt x="4521634" y="4733370"/>
                </a:cubicBezTo>
                <a:cubicBezTo>
                  <a:pt x="4454035" y="4718349"/>
                  <a:pt x="4386436" y="4688308"/>
                  <a:pt x="4318837" y="4669532"/>
                </a:cubicBezTo>
                <a:cubicBezTo>
                  <a:pt x="4300059" y="4662022"/>
                  <a:pt x="4281282" y="4654512"/>
                  <a:pt x="4258749" y="4647001"/>
                </a:cubicBezTo>
                <a:cubicBezTo>
                  <a:pt x="4232460" y="4635736"/>
                  <a:pt x="4209927" y="4616960"/>
                  <a:pt x="4176127" y="4613205"/>
                </a:cubicBezTo>
                <a:cubicBezTo>
                  <a:pt x="4149839" y="4613205"/>
                  <a:pt x="4142328" y="4583164"/>
                  <a:pt x="4119795" y="4575654"/>
                </a:cubicBezTo>
                <a:cubicBezTo>
                  <a:pt x="4093506" y="4549367"/>
                  <a:pt x="4063462" y="4526837"/>
                  <a:pt x="4048440" y="4489285"/>
                </a:cubicBezTo>
                <a:cubicBezTo>
                  <a:pt x="4033418" y="4451733"/>
                  <a:pt x="4010885" y="4417937"/>
                  <a:pt x="3995863" y="4380386"/>
                </a:cubicBezTo>
                <a:cubicBezTo>
                  <a:pt x="3988352" y="4365365"/>
                  <a:pt x="3977085" y="4350344"/>
                  <a:pt x="3969574" y="4335324"/>
                </a:cubicBezTo>
                <a:cubicBezTo>
                  <a:pt x="3947041" y="4294017"/>
                  <a:pt x="3932019" y="4248955"/>
                  <a:pt x="3909486" y="4207649"/>
                </a:cubicBezTo>
                <a:cubicBezTo>
                  <a:pt x="3883198" y="4147566"/>
                  <a:pt x="3856909" y="4087484"/>
                  <a:pt x="3815598" y="4034911"/>
                </a:cubicBezTo>
                <a:cubicBezTo>
                  <a:pt x="3774288" y="4076218"/>
                  <a:pt x="3744244" y="4125035"/>
                  <a:pt x="3710444" y="4170097"/>
                </a:cubicBezTo>
                <a:cubicBezTo>
                  <a:pt x="3691667" y="4196383"/>
                  <a:pt x="3672889" y="4222669"/>
                  <a:pt x="3657867" y="4256466"/>
                </a:cubicBezTo>
                <a:cubicBezTo>
                  <a:pt x="3650356" y="4278996"/>
                  <a:pt x="3642845" y="4305283"/>
                  <a:pt x="3635334" y="4331569"/>
                </a:cubicBezTo>
                <a:cubicBezTo>
                  <a:pt x="3627823" y="4365365"/>
                  <a:pt x="3631578" y="4399161"/>
                  <a:pt x="3627823" y="4432958"/>
                </a:cubicBezTo>
                <a:cubicBezTo>
                  <a:pt x="3624067" y="4459244"/>
                  <a:pt x="3639089" y="4478020"/>
                  <a:pt x="3639089" y="4500550"/>
                </a:cubicBezTo>
                <a:cubicBezTo>
                  <a:pt x="3635334" y="4523081"/>
                  <a:pt x="3627823" y="4545612"/>
                  <a:pt x="3646601" y="4564388"/>
                </a:cubicBezTo>
                <a:cubicBezTo>
                  <a:pt x="3650356" y="4571898"/>
                  <a:pt x="3646601" y="4583164"/>
                  <a:pt x="3646601" y="4594429"/>
                </a:cubicBezTo>
                <a:cubicBezTo>
                  <a:pt x="3646601" y="4673287"/>
                  <a:pt x="3646601" y="4755901"/>
                  <a:pt x="3646601" y="4834759"/>
                </a:cubicBezTo>
                <a:cubicBezTo>
                  <a:pt x="3646601" y="4868555"/>
                  <a:pt x="3635334" y="4894841"/>
                  <a:pt x="3627823" y="4924883"/>
                </a:cubicBezTo>
                <a:cubicBezTo>
                  <a:pt x="3612801" y="4984965"/>
                  <a:pt x="3594023" y="5045048"/>
                  <a:pt x="3571490" y="5105130"/>
                </a:cubicBezTo>
                <a:cubicBezTo>
                  <a:pt x="3552713" y="5150192"/>
                  <a:pt x="3533935" y="5199009"/>
                  <a:pt x="3518913" y="5244071"/>
                </a:cubicBezTo>
                <a:cubicBezTo>
                  <a:pt x="3500136" y="5300398"/>
                  <a:pt x="3470092" y="5356725"/>
                  <a:pt x="3462581" y="5416808"/>
                </a:cubicBezTo>
                <a:cubicBezTo>
                  <a:pt x="3436292" y="5446849"/>
                  <a:pt x="3451314" y="5491911"/>
                  <a:pt x="3425025" y="5521952"/>
                </a:cubicBezTo>
                <a:cubicBezTo>
                  <a:pt x="3421270" y="5525707"/>
                  <a:pt x="3421270" y="5536973"/>
                  <a:pt x="3425025" y="5540728"/>
                </a:cubicBezTo>
                <a:cubicBezTo>
                  <a:pt x="3440047" y="5555748"/>
                  <a:pt x="3436292" y="5570769"/>
                  <a:pt x="3425025" y="5589545"/>
                </a:cubicBezTo>
                <a:cubicBezTo>
                  <a:pt x="3421270" y="5593300"/>
                  <a:pt x="3421270" y="5608321"/>
                  <a:pt x="3428781" y="5608321"/>
                </a:cubicBezTo>
                <a:cubicBezTo>
                  <a:pt x="3447558" y="5604565"/>
                  <a:pt x="3443803" y="5623341"/>
                  <a:pt x="3447558" y="5627096"/>
                </a:cubicBezTo>
                <a:cubicBezTo>
                  <a:pt x="3466336" y="5668403"/>
                  <a:pt x="3485114" y="5709710"/>
                  <a:pt x="3496380" y="5751016"/>
                </a:cubicBezTo>
                <a:cubicBezTo>
                  <a:pt x="3503891" y="5769792"/>
                  <a:pt x="3507647" y="5792323"/>
                  <a:pt x="3515158" y="5811099"/>
                </a:cubicBezTo>
                <a:cubicBezTo>
                  <a:pt x="3522669" y="5829875"/>
                  <a:pt x="3526424" y="5848650"/>
                  <a:pt x="3530180" y="5871181"/>
                </a:cubicBezTo>
                <a:cubicBezTo>
                  <a:pt x="3541446" y="5889957"/>
                  <a:pt x="3541446" y="5916243"/>
                  <a:pt x="3526424" y="5938774"/>
                </a:cubicBezTo>
                <a:cubicBezTo>
                  <a:pt x="4746965" y="5938774"/>
                  <a:pt x="5967505" y="5938774"/>
                  <a:pt x="7188047" y="5938774"/>
                </a:cubicBezTo>
                <a:cubicBezTo>
                  <a:pt x="7199313" y="5995101"/>
                  <a:pt x="7191802" y="6055184"/>
                  <a:pt x="7191802" y="6111511"/>
                </a:cubicBezTo>
                <a:cubicBezTo>
                  <a:pt x="7191802" y="6194124"/>
                  <a:pt x="7195557" y="6272983"/>
                  <a:pt x="7191802" y="6351841"/>
                </a:cubicBezTo>
                <a:cubicBezTo>
                  <a:pt x="7169269" y="6370617"/>
                  <a:pt x="7142981" y="6366861"/>
                  <a:pt x="7120447" y="6366861"/>
                </a:cubicBezTo>
                <a:cubicBezTo>
                  <a:pt x="6958961" y="6366861"/>
                  <a:pt x="6797473" y="6366861"/>
                  <a:pt x="6635987" y="6366861"/>
                </a:cubicBezTo>
                <a:cubicBezTo>
                  <a:pt x="6572143" y="6366861"/>
                  <a:pt x="6568387" y="6370617"/>
                  <a:pt x="6568387" y="6434454"/>
                </a:cubicBezTo>
                <a:cubicBezTo>
                  <a:pt x="6564632" y="6483271"/>
                  <a:pt x="6579654" y="6535843"/>
                  <a:pt x="6553365" y="6584660"/>
                </a:cubicBezTo>
                <a:cubicBezTo>
                  <a:pt x="6350567" y="6584660"/>
                  <a:pt x="6147770" y="6584660"/>
                  <a:pt x="5944973" y="6584660"/>
                </a:cubicBezTo>
                <a:cubicBezTo>
                  <a:pt x="5922439" y="6554619"/>
                  <a:pt x="5929951" y="6520823"/>
                  <a:pt x="5929951" y="6490781"/>
                </a:cubicBezTo>
                <a:cubicBezTo>
                  <a:pt x="5929951" y="6355596"/>
                  <a:pt x="5948728" y="6370617"/>
                  <a:pt x="5806019" y="6370617"/>
                </a:cubicBezTo>
                <a:cubicBezTo>
                  <a:pt x="4442769" y="6366861"/>
                  <a:pt x="3079518" y="6366861"/>
                  <a:pt x="1712513" y="6370617"/>
                </a:cubicBezTo>
                <a:cubicBezTo>
                  <a:pt x="1573559" y="6370617"/>
                  <a:pt x="1592337" y="6355596"/>
                  <a:pt x="1588581" y="6490781"/>
                </a:cubicBezTo>
                <a:cubicBezTo>
                  <a:pt x="1588581" y="6520823"/>
                  <a:pt x="1596092" y="6554619"/>
                  <a:pt x="1573559" y="6584660"/>
                </a:cubicBezTo>
                <a:cubicBezTo>
                  <a:pt x="1175475" y="6584660"/>
                  <a:pt x="777391" y="6584660"/>
                  <a:pt x="379307" y="6584660"/>
                </a:cubicBezTo>
                <a:cubicBezTo>
                  <a:pt x="353018" y="6547109"/>
                  <a:pt x="364285" y="6502047"/>
                  <a:pt x="364285" y="6464495"/>
                </a:cubicBezTo>
                <a:cubicBezTo>
                  <a:pt x="364285" y="6359351"/>
                  <a:pt x="375551" y="6366861"/>
                  <a:pt x="266642" y="6366861"/>
                </a:cubicBezTo>
                <a:cubicBezTo>
                  <a:pt x="199042" y="6366861"/>
                  <a:pt x="131443" y="6366861"/>
                  <a:pt x="63844" y="6366861"/>
                </a:cubicBezTo>
                <a:cubicBezTo>
                  <a:pt x="41311" y="6366861"/>
                  <a:pt x="18778" y="6370617"/>
                  <a:pt x="0" y="6351841"/>
                </a:cubicBezTo>
                <a:cubicBezTo>
                  <a:pt x="0" y="6348086"/>
                  <a:pt x="0" y="6340575"/>
                  <a:pt x="0" y="6336820"/>
                </a:cubicBezTo>
                <a:cubicBezTo>
                  <a:pt x="26289" y="6318044"/>
                  <a:pt x="18778" y="6284248"/>
                  <a:pt x="37555" y="6265472"/>
                </a:cubicBezTo>
                <a:cubicBezTo>
                  <a:pt x="33800" y="6239186"/>
                  <a:pt x="63844" y="6224166"/>
                  <a:pt x="56333" y="6194124"/>
                </a:cubicBezTo>
                <a:cubicBezTo>
                  <a:pt x="71355" y="6175349"/>
                  <a:pt x="67599" y="6149063"/>
                  <a:pt x="82621" y="6130287"/>
                </a:cubicBezTo>
                <a:cubicBezTo>
                  <a:pt x="90133" y="6066449"/>
                  <a:pt x="116421" y="6013877"/>
                  <a:pt x="131443" y="5953795"/>
                </a:cubicBezTo>
                <a:cubicBezTo>
                  <a:pt x="150221" y="5893712"/>
                  <a:pt x="165243" y="5826119"/>
                  <a:pt x="195287" y="5769792"/>
                </a:cubicBezTo>
                <a:cubicBezTo>
                  <a:pt x="191531" y="5739751"/>
                  <a:pt x="206553" y="5713465"/>
                  <a:pt x="217820" y="5687179"/>
                </a:cubicBezTo>
                <a:cubicBezTo>
                  <a:pt x="225331" y="5660893"/>
                  <a:pt x="229086" y="5634607"/>
                  <a:pt x="240353" y="5608321"/>
                </a:cubicBezTo>
                <a:cubicBezTo>
                  <a:pt x="259130" y="5551993"/>
                  <a:pt x="277908" y="5495666"/>
                  <a:pt x="292930" y="5439339"/>
                </a:cubicBezTo>
                <a:cubicBezTo>
                  <a:pt x="307952" y="5383011"/>
                  <a:pt x="326730" y="5326684"/>
                  <a:pt x="345507" y="5270357"/>
                </a:cubicBezTo>
                <a:cubicBezTo>
                  <a:pt x="360529" y="5214029"/>
                  <a:pt x="375551" y="5161457"/>
                  <a:pt x="394329" y="5108885"/>
                </a:cubicBezTo>
                <a:cubicBezTo>
                  <a:pt x="405595" y="5067579"/>
                  <a:pt x="420617" y="5030027"/>
                  <a:pt x="431884" y="4988720"/>
                </a:cubicBezTo>
                <a:cubicBezTo>
                  <a:pt x="439395" y="4947414"/>
                  <a:pt x="458173" y="4909862"/>
                  <a:pt x="465683" y="4872311"/>
                </a:cubicBezTo>
                <a:cubicBezTo>
                  <a:pt x="480705" y="4812228"/>
                  <a:pt x="503239" y="4759656"/>
                  <a:pt x="518261" y="4703329"/>
                </a:cubicBezTo>
                <a:cubicBezTo>
                  <a:pt x="533283" y="4647001"/>
                  <a:pt x="555816" y="4594429"/>
                  <a:pt x="567082" y="4538102"/>
                </a:cubicBezTo>
                <a:cubicBezTo>
                  <a:pt x="582104" y="4481775"/>
                  <a:pt x="604637" y="4429203"/>
                  <a:pt x="619660" y="4372875"/>
                </a:cubicBezTo>
                <a:cubicBezTo>
                  <a:pt x="638437" y="4309038"/>
                  <a:pt x="660970" y="4245200"/>
                  <a:pt x="679748" y="4181362"/>
                </a:cubicBezTo>
                <a:cubicBezTo>
                  <a:pt x="687259" y="4158831"/>
                  <a:pt x="687259" y="4136301"/>
                  <a:pt x="698525" y="4113770"/>
                </a:cubicBezTo>
                <a:cubicBezTo>
                  <a:pt x="709792" y="4094994"/>
                  <a:pt x="709792" y="4072463"/>
                  <a:pt x="717303" y="4049932"/>
                </a:cubicBezTo>
                <a:cubicBezTo>
                  <a:pt x="739836" y="3982339"/>
                  <a:pt x="762369" y="3914746"/>
                  <a:pt x="781146" y="3847154"/>
                </a:cubicBezTo>
                <a:cubicBezTo>
                  <a:pt x="796168" y="3790826"/>
                  <a:pt x="814946" y="3734499"/>
                  <a:pt x="829968" y="3678172"/>
                </a:cubicBezTo>
                <a:cubicBezTo>
                  <a:pt x="848745" y="3621845"/>
                  <a:pt x="860012" y="3565517"/>
                  <a:pt x="882545" y="3516700"/>
                </a:cubicBezTo>
                <a:cubicBezTo>
                  <a:pt x="882545" y="3486659"/>
                  <a:pt x="897567" y="3460373"/>
                  <a:pt x="905078" y="3434087"/>
                </a:cubicBezTo>
                <a:cubicBezTo>
                  <a:pt x="916345" y="3407801"/>
                  <a:pt x="920100" y="3381515"/>
                  <a:pt x="931367" y="3355229"/>
                </a:cubicBezTo>
                <a:cubicBezTo>
                  <a:pt x="953900" y="3291391"/>
                  <a:pt x="972677" y="3223799"/>
                  <a:pt x="991455" y="3156206"/>
                </a:cubicBezTo>
                <a:cubicBezTo>
                  <a:pt x="1010232" y="3103633"/>
                  <a:pt x="1025254" y="3047306"/>
                  <a:pt x="1040276" y="2990979"/>
                </a:cubicBezTo>
                <a:cubicBezTo>
                  <a:pt x="1055299" y="2938407"/>
                  <a:pt x="1074076" y="2882079"/>
                  <a:pt x="1092854" y="2829507"/>
                </a:cubicBezTo>
                <a:cubicBezTo>
                  <a:pt x="1104120" y="2788201"/>
                  <a:pt x="1119142" y="2746894"/>
                  <a:pt x="1130409" y="2705587"/>
                </a:cubicBezTo>
                <a:cubicBezTo>
                  <a:pt x="1141675" y="2664281"/>
                  <a:pt x="1156697" y="2626729"/>
                  <a:pt x="1167964" y="2585422"/>
                </a:cubicBezTo>
                <a:cubicBezTo>
                  <a:pt x="1175475" y="2562892"/>
                  <a:pt x="1179230" y="2540361"/>
                  <a:pt x="1186741" y="2517830"/>
                </a:cubicBezTo>
                <a:cubicBezTo>
                  <a:pt x="1198008" y="2499054"/>
                  <a:pt x="1198008" y="2476523"/>
                  <a:pt x="1205519" y="2457747"/>
                </a:cubicBezTo>
                <a:cubicBezTo>
                  <a:pt x="1228052" y="2390154"/>
                  <a:pt x="1243074" y="2318807"/>
                  <a:pt x="1273118" y="2254969"/>
                </a:cubicBezTo>
                <a:cubicBezTo>
                  <a:pt x="1276874" y="2194887"/>
                  <a:pt x="1306918" y="2142314"/>
                  <a:pt x="1318184" y="2085987"/>
                </a:cubicBezTo>
                <a:cubicBezTo>
                  <a:pt x="1321940" y="2059701"/>
                  <a:pt x="1321940" y="2052191"/>
                  <a:pt x="1306918" y="2040925"/>
                </a:cubicBezTo>
                <a:cubicBezTo>
                  <a:pt x="1254341" y="2007129"/>
                  <a:pt x="1201763" y="1973333"/>
                  <a:pt x="1152942" y="1935781"/>
                </a:cubicBezTo>
                <a:cubicBezTo>
                  <a:pt x="1096609" y="1894474"/>
                  <a:pt x="1032765" y="1860678"/>
                  <a:pt x="976433" y="1815616"/>
                </a:cubicBezTo>
                <a:cubicBezTo>
                  <a:pt x="931367" y="1781820"/>
                  <a:pt x="882545" y="1751779"/>
                  <a:pt x="833723" y="1717982"/>
                </a:cubicBezTo>
                <a:cubicBezTo>
                  <a:pt x="784902" y="1680431"/>
                  <a:pt x="728569" y="1646634"/>
                  <a:pt x="675992" y="1612838"/>
                </a:cubicBezTo>
                <a:cubicBezTo>
                  <a:pt x="660970" y="1601572"/>
                  <a:pt x="645948" y="1586552"/>
                  <a:pt x="634682" y="1571531"/>
                </a:cubicBezTo>
                <a:cubicBezTo>
                  <a:pt x="630926" y="1567776"/>
                  <a:pt x="627170" y="1567776"/>
                  <a:pt x="627170" y="1564021"/>
                </a:cubicBezTo>
                <a:cubicBezTo>
                  <a:pt x="627170" y="1537735"/>
                  <a:pt x="619660" y="1507694"/>
                  <a:pt x="638437" y="1481408"/>
                </a:cubicBezTo>
                <a:cubicBezTo>
                  <a:pt x="653459" y="1458876"/>
                  <a:pt x="675992" y="1440101"/>
                  <a:pt x="702281" y="1440101"/>
                </a:cubicBezTo>
                <a:cubicBezTo>
                  <a:pt x="724814" y="1443856"/>
                  <a:pt x="747347" y="1451366"/>
                  <a:pt x="762369" y="1462632"/>
                </a:cubicBezTo>
                <a:cubicBezTo>
                  <a:pt x="833723" y="1507694"/>
                  <a:pt x="901323" y="1556511"/>
                  <a:pt x="972677" y="1605328"/>
                </a:cubicBezTo>
                <a:cubicBezTo>
                  <a:pt x="1044032" y="1654145"/>
                  <a:pt x="1119142" y="1702962"/>
                  <a:pt x="1190497" y="1755534"/>
                </a:cubicBezTo>
                <a:cubicBezTo>
                  <a:pt x="1246830" y="1796840"/>
                  <a:pt x="1310673" y="1834392"/>
                  <a:pt x="1363250" y="1875699"/>
                </a:cubicBezTo>
                <a:cubicBezTo>
                  <a:pt x="1408317" y="1913250"/>
                  <a:pt x="1460894" y="1939536"/>
                  <a:pt x="1505960" y="1973333"/>
                </a:cubicBezTo>
                <a:cubicBezTo>
                  <a:pt x="1566048" y="2014639"/>
                  <a:pt x="1629892" y="2052191"/>
                  <a:pt x="1686224" y="2097253"/>
                </a:cubicBezTo>
                <a:cubicBezTo>
                  <a:pt x="1731290" y="2134804"/>
                  <a:pt x="1783868" y="2164845"/>
                  <a:pt x="1832689" y="2194887"/>
                </a:cubicBezTo>
                <a:cubicBezTo>
                  <a:pt x="1836445" y="2198642"/>
                  <a:pt x="1843956" y="2202397"/>
                  <a:pt x="1847711" y="2206152"/>
                </a:cubicBezTo>
                <a:cubicBezTo>
                  <a:pt x="1877755" y="2239948"/>
                  <a:pt x="1919066" y="2251214"/>
                  <a:pt x="1956621" y="2247459"/>
                </a:cubicBezTo>
                <a:cubicBezTo>
                  <a:pt x="2050509" y="2247459"/>
                  <a:pt x="2144396" y="2262480"/>
                  <a:pt x="2238284" y="2258724"/>
                </a:cubicBezTo>
                <a:cubicBezTo>
                  <a:pt x="2264573" y="2258724"/>
                  <a:pt x="2290861" y="2273745"/>
                  <a:pt x="2320905" y="2269990"/>
                </a:cubicBezTo>
                <a:cubicBezTo>
                  <a:pt x="2350949" y="2266234"/>
                  <a:pt x="2380994" y="2262480"/>
                  <a:pt x="2407282" y="2269990"/>
                </a:cubicBezTo>
                <a:cubicBezTo>
                  <a:pt x="2452348" y="2281255"/>
                  <a:pt x="2501170" y="2277500"/>
                  <a:pt x="2546236" y="2277500"/>
                </a:cubicBezTo>
                <a:cubicBezTo>
                  <a:pt x="2576280" y="2277500"/>
                  <a:pt x="2602569" y="2292520"/>
                  <a:pt x="2636368" y="2288765"/>
                </a:cubicBezTo>
                <a:cubicBezTo>
                  <a:pt x="2666412" y="2285010"/>
                  <a:pt x="2696456" y="2281255"/>
                  <a:pt x="2726501" y="2288765"/>
                </a:cubicBezTo>
                <a:cubicBezTo>
                  <a:pt x="2756545" y="2296276"/>
                  <a:pt x="2782833" y="2292520"/>
                  <a:pt x="2809122" y="2296276"/>
                </a:cubicBezTo>
                <a:cubicBezTo>
                  <a:pt x="2842921" y="2300031"/>
                  <a:pt x="2865454" y="2322562"/>
                  <a:pt x="2876721" y="2352603"/>
                </a:cubicBezTo>
                <a:cubicBezTo>
                  <a:pt x="2887987" y="2378889"/>
                  <a:pt x="2884232" y="2405175"/>
                  <a:pt x="2865454" y="2427706"/>
                </a:cubicBezTo>
                <a:cubicBezTo>
                  <a:pt x="2857943" y="2435217"/>
                  <a:pt x="2850432" y="2442727"/>
                  <a:pt x="2842921" y="2450237"/>
                </a:cubicBezTo>
                <a:cubicBezTo>
                  <a:pt x="2835410" y="2457747"/>
                  <a:pt x="2827899" y="2461503"/>
                  <a:pt x="2816633" y="2461503"/>
                </a:cubicBezTo>
                <a:cubicBezTo>
                  <a:pt x="2760300" y="2461503"/>
                  <a:pt x="2707723" y="2469013"/>
                  <a:pt x="2655146" y="2461503"/>
                </a:cubicBezTo>
                <a:cubicBezTo>
                  <a:pt x="2598813" y="2450237"/>
                  <a:pt x="2542481" y="2461503"/>
                  <a:pt x="2489903" y="2450237"/>
                </a:cubicBezTo>
                <a:cubicBezTo>
                  <a:pt x="2437326" y="2442727"/>
                  <a:pt x="2380994" y="2450237"/>
                  <a:pt x="2332172" y="2442727"/>
                </a:cubicBezTo>
                <a:cubicBezTo>
                  <a:pt x="2279595" y="2431461"/>
                  <a:pt x="2227018" y="2442727"/>
                  <a:pt x="2174441" y="2431461"/>
                </a:cubicBezTo>
                <a:cubicBezTo>
                  <a:pt x="2118108" y="2423951"/>
                  <a:pt x="2065531" y="2431461"/>
                  <a:pt x="2012954" y="2423951"/>
                </a:cubicBezTo>
                <a:cubicBezTo>
                  <a:pt x="1964132" y="2416441"/>
                  <a:pt x="1915310" y="2416441"/>
                  <a:pt x="1870244" y="2416441"/>
                </a:cubicBezTo>
                <a:cubicBezTo>
                  <a:pt x="1862733" y="2416441"/>
                  <a:pt x="1855222" y="2412686"/>
                  <a:pt x="1847711" y="2408930"/>
                </a:cubicBezTo>
                <a:cubicBezTo>
                  <a:pt x="1798890" y="2386400"/>
                  <a:pt x="1761334" y="2352603"/>
                  <a:pt x="1716268" y="2326317"/>
                </a:cubicBezTo>
                <a:cubicBezTo>
                  <a:pt x="1697491" y="2348848"/>
                  <a:pt x="1697491" y="2382644"/>
                  <a:pt x="1686224" y="2412686"/>
                </a:cubicBezTo>
                <a:cubicBezTo>
                  <a:pt x="1671202" y="2446482"/>
                  <a:pt x="1671202" y="2484033"/>
                  <a:pt x="1656180" y="2517830"/>
                </a:cubicBezTo>
                <a:cubicBezTo>
                  <a:pt x="1644914" y="2555381"/>
                  <a:pt x="1641158" y="2592933"/>
                  <a:pt x="1622381" y="2622974"/>
                </a:cubicBezTo>
                <a:cubicBezTo>
                  <a:pt x="1626136" y="2653015"/>
                  <a:pt x="1607359" y="2679301"/>
                  <a:pt x="1599848" y="2701832"/>
                </a:cubicBezTo>
                <a:cubicBezTo>
                  <a:pt x="1592337" y="2728118"/>
                  <a:pt x="1596092" y="2758159"/>
                  <a:pt x="1573559" y="2780690"/>
                </a:cubicBezTo>
                <a:cubicBezTo>
                  <a:pt x="1569803" y="2844528"/>
                  <a:pt x="1532248" y="2897100"/>
                  <a:pt x="1528493" y="2960938"/>
                </a:cubicBezTo>
                <a:cubicBezTo>
                  <a:pt x="1505960" y="3009755"/>
                  <a:pt x="1498449" y="3058572"/>
                  <a:pt x="1483427" y="3111144"/>
                </a:cubicBezTo>
                <a:cubicBezTo>
                  <a:pt x="1468405" y="3118654"/>
                  <a:pt x="1479671" y="3137430"/>
                  <a:pt x="1472160" y="3148695"/>
                </a:cubicBezTo>
                <a:cubicBezTo>
                  <a:pt x="1464649" y="3163716"/>
                  <a:pt x="1457138" y="3178737"/>
                  <a:pt x="1457138" y="3193757"/>
                </a:cubicBezTo>
                <a:cubicBezTo>
                  <a:pt x="1457138" y="3208778"/>
                  <a:pt x="1449627" y="3223799"/>
                  <a:pt x="1445872" y="3235064"/>
                </a:cubicBezTo>
                <a:cubicBezTo>
                  <a:pt x="1419583" y="3302657"/>
                  <a:pt x="1404561" y="3370249"/>
                  <a:pt x="1382028" y="3434087"/>
                </a:cubicBezTo>
                <a:cubicBezTo>
                  <a:pt x="1363250" y="3501680"/>
                  <a:pt x="1344473" y="3569272"/>
                  <a:pt x="1325695" y="3636865"/>
                </a:cubicBezTo>
                <a:cubicBezTo>
                  <a:pt x="1306918" y="3704458"/>
                  <a:pt x="1291896" y="3772051"/>
                  <a:pt x="1261852" y="3835888"/>
                </a:cubicBezTo>
                <a:cubicBezTo>
                  <a:pt x="1261852" y="3880950"/>
                  <a:pt x="1239319" y="3918502"/>
                  <a:pt x="1228052" y="3959808"/>
                </a:cubicBezTo>
                <a:cubicBezTo>
                  <a:pt x="1216785" y="4001115"/>
                  <a:pt x="1205519" y="4042422"/>
                  <a:pt x="1194252" y="4083728"/>
                </a:cubicBezTo>
                <a:cubicBezTo>
                  <a:pt x="1182986" y="4110014"/>
                  <a:pt x="1179230" y="4140056"/>
                  <a:pt x="1167964" y="4166342"/>
                </a:cubicBezTo>
                <a:cubicBezTo>
                  <a:pt x="1160453" y="4192628"/>
                  <a:pt x="1164208" y="4222669"/>
                  <a:pt x="1141675" y="4241445"/>
                </a:cubicBezTo>
                <a:cubicBezTo>
                  <a:pt x="1137920" y="4305283"/>
                  <a:pt x="1100365" y="4361610"/>
                  <a:pt x="1096609" y="4425447"/>
                </a:cubicBezTo>
                <a:cubicBezTo>
                  <a:pt x="1074076" y="4470509"/>
                  <a:pt x="1062810" y="4523081"/>
                  <a:pt x="1051543" y="4571898"/>
                </a:cubicBezTo>
                <a:cubicBezTo>
                  <a:pt x="1032765" y="4583164"/>
                  <a:pt x="1044032" y="4601940"/>
                  <a:pt x="1040276" y="4613205"/>
                </a:cubicBezTo>
                <a:cubicBezTo>
                  <a:pt x="1032765" y="4628226"/>
                  <a:pt x="1025254" y="4643246"/>
                  <a:pt x="1025254" y="4658267"/>
                </a:cubicBezTo>
                <a:cubicBezTo>
                  <a:pt x="1025254" y="4673287"/>
                  <a:pt x="1017743" y="4688308"/>
                  <a:pt x="1013988" y="4699574"/>
                </a:cubicBezTo>
                <a:cubicBezTo>
                  <a:pt x="987699" y="4763411"/>
                  <a:pt x="980188" y="4834759"/>
                  <a:pt x="950144" y="4898597"/>
                </a:cubicBezTo>
                <a:cubicBezTo>
                  <a:pt x="950144" y="4932393"/>
                  <a:pt x="931367" y="4962434"/>
                  <a:pt x="920100" y="4996231"/>
                </a:cubicBezTo>
                <a:cubicBezTo>
                  <a:pt x="912589" y="5030027"/>
                  <a:pt x="905078" y="5063823"/>
                  <a:pt x="893812" y="5097620"/>
                </a:cubicBezTo>
                <a:cubicBezTo>
                  <a:pt x="871279" y="5165212"/>
                  <a:pt x="860012" y="5232805"/>
                  <a:pt x="829968" y="5300398"/>
                </a:cubicBezTo>
                <a:cubicBezTo>
                  <a:pt x="826213" y="5311663"/>
                  <a:pt x="833723" y="5311663"/>
                  <a:pt x="844990" y="5315419"/>
                </a:cubicBezTo>
                <a:cubicBezTo>
                  <a:pt x="882545" y="5319174"/>
                  <a:pt x="920100" y="5300398"/>
                  <a:pt x="957655" y="5304153"/>
                </a:cubicBezTo>
                <a:cubicBezTo>
                  <a:pt x="1017743" y="5289133"/>
                  <a:pt x="1077832" y="5296643"/>
                  <a:pt x="1137920" y="5296643"/>
                </a:cubicBezTo>
                <a:cubicBezTo>
                  <a:pt x="1198008" y="5292888"/>
                  <a:pt x="1258096" y="5296643"/>
                  <a:pt x="1318184" y="5296643"/>
                </a:cubicBezTo>
                <a:cubicBezTo>
                  <a:pt x="1336962" y="5292888"/>
                  <a:pt x="1351984" y="5307908"/>
                  <a:pt x="1374517" y="5304153"/>
                </a:cubicBezTo>
                <a:cubicBezTo>
                  <a:pt x="1389539" y="5304153"/>
                  <a:pt x="1408317" y="5296643"/>
                  <a:pt x="1423339" y="5315419"/>
                </a:cubicBezTo>
                <a:cubicBezTo>
                  <a:pt x="1453383" y="5311663"/>
                  <a:pt x="1475916" y="5319174"/>
                  <a:pt x="1502204" y="5322929"/>
                </a:cubicBezTo>
                <a:cubicBezTo>
                  <a:pt x="1562292" y="5334194"/>
                  <a:pt x="1618625" y="5349215"/>
                  <a:pt x="1674958" y="5364236"/>
                </a:cubicBezTo>
                <a:cubicBezTo>
                  <a:pt x="1735046" y="5379256"/>
                  <a:pt x="1795134" y="5401787"/>
                  <a:pt x="1851467" y="5424318"/>
                </a:cubicBezTo>
                <a:cubicBezTo>
                  <a:pt x="1900288" y="5446849"/>
                  <a:pt x="1949110" y="5469380"/>
                  <a:pt x="1997932" y="5499421"/>
                </a:cubicBezTo>
                <a:cubicBezTo>
                  <a:pt x="2024220" y="5518197"/>
                  <a:pt x="2054264" y="5533217"/>
                  <a:pt x="2080553" y="5551993"/>
                </a:cubicBezTo>
                <a:cubicBezTo>
                  <a:pt x="2114352" y="5578279"/>
                  <a:pt x="2155663" y="5600810"/>
                  <a:pt x="2185707" y="5634607"/>
                </a:cubicBezTo>
                <a:cubicBezTo>
                  <a:pt x="2219507" y="5672158"/>
                  <a:pt x="2257062" y="5705954"/>
                  <a:pt x="2290861" y="5747261"/>
                </a:cubicBezTo>
                <a:cubicBezTo>
                  <a:pt x="2328416" y="5796078"/>
                  <a:pt x="2354705" y="5848650"/>
                  <a:pt x="2384749" y="5901222"/>
                </a:cubicBezTo>
                <a:cubicBezTo>
                  <a:pt x="2388505" y="5904978"/>
                  <a:pt x="2392260" y="5912488"/>
                  <a:pt x="2392260" y="5919998"/>
                </a:cubicBezTo>
                <a:cubicBezTo>
                  <a:pt x="2396016" y="5935019"/>
                  <a:pt x="2407282" y="5938774"/>
                  <a:pt x="2422304" y="5938774"/>
                </a:cubicBezTo>
                <a:cubicBezTo>
                  <a:pt x="2478637" y="5938774"/>
                  <a:pt x="2531214" y="5938774"/>
                  <a:pt x="2583791" y="5938774"/>
                </a:cubicBezTo>
                <a:cubicBezTo>
                  <a:pt x="2591302" y="5927509"/>
                  <a:pt x="2583791" y="5916243"/>
                  <a:pt x="2587547" y="5908733"/>
                </a:cubicBezTo>
                <a:cubicBezTo>
                  <a:pt x="2591302" y="5901222"/>
                  <a:pt x="2595058" y="5889957"/>
                  <a:pt x="2598813" y="5886202"/>
                </a:cubicBezTo>
                <a:cubicBezTo>
                  <a:pt x="2606324" y="5859916"/>
                  <a:pt x="2628857" y="5848650"/>
                  <a:pt x="2651390" y="5848650"/>
                </a:cubicBezTo>
                <a:cubicBezTo>
                  <a:pt x="2688945" y="5848650"/>
                  <a:pt x="2726501" y="5848650"/>
                  <a:pt x="2764056" y="5848650"/>
                </a:cubicBezTo>
                <a:cubicBezTo>
                  <a:pt x="2775322" y="5848650"/>
                  <a:pt x="2786589" y="5848650"/>
                  <a:pt x="2797855" y="5837385"/>
                </a:cubicBezTo>
                <a:cubicBezTo>
                  <a:pt x="2820388" y="5818609"/>
                  <a:pt x="2850432" y="5803588"/>
                  <a:pt x="2876721" y="5784813"/>
                </a:cubicBezTo>
                <a:cubicBezTo>
                  <a:pt x="2884232" y="5777302"/>
                  <a:pt x="2891743" y="5769792"/>
                  <a:pt x="2903009" y="5762282"/>
                </a:cubicBezTo>
                <a:cubicBezTo>
                  <a:pt x="2929298" y="5751016"/>
                  <a:pt x="2933054" y="5724730"/>
                  <a:pt x="2929298" y="5694689"/>
                </a:cubicBezTo>
                <a:cubicBezTo>
                  <a:pt x="2925543" y="5683424"/>
                  <a:pt x="2921787" y="5683424"/>
                  <a:pt x="2910521" y="5683424"/>
                </a:cubicBezTo>
                <a:cubicBezTo>
                  <a:pt x="2887987" y="5679668"/>
                  <a:pt x="2887987" y="5675913"/>
                  <a:pt x="2895498" y="5653382"/>
                </a:cubicBezTo>
                <a:cubicBezTo>
                  <a:pt x="2906765" y="5630851"/>
                  <a:pt x="2921787" y="5612076"/>
                  <a:pt x="2948076" y="5604565"/>
                </a:cubicBezTo>
                <a:cubicBezTo>
                  <a:pt x="2963098" y="5597055"/>
                  <a:pt x="2966853" y="5589545"/>
                  <a:pt x="2963098" y="5574524"/>
                </a:cubicBezTo>
                <a:cubicBezTo>
                  <a:pt x="2959342" y="5555748"/>
                  <a:pt x="2974364" y="5555748"/>
                  <a:pt x="2985631" y="5548238"/>
                </a:cubicBezTo>
                <a:cubicBezTo>
                  <a:pt x="2993142" y="5540728"/>
                  <a:pt x="2996897" y="5544483"/>
                  <a:pt x="3004408" y="5551993"/>
                </a:cubicBezTo>
                <a:cubicBezTo>
                  <a:pt x="3008164" y="5559504"/>
                  <a:pt x="3015675" y="5567014"/>
                  <a:pt x="3023186" y="5574524"/>
                </a:cubicBezTo>
                <a:cubicBezTo>
                  <a:pt x="3045719" y="5563259"/>
                  <a:pt x="3064496" y="5548238"/>
                  <a:pt x="3087029" y="5551993"/>
                </a:cubicBezTo>
                <a:cubicBezTo>
                  <a:pt x="3109563" y="5559504"/>
                  <a:pt x="3120829" y="5544483"/>
                  <a:pt x="3132096" y="5529462"/>
                </a:cubicBezTo>
                <a:cubicBezTo>
                  <a:pt x="3158384" y="5491911"/>
                  <a:pt x="3169651" y="5446849"/>
                  <a:pt x="3184673" y="5409297"/>
                </a:cubicBezTo>
                <a:cubicBezTo>
                  <a:pt x="3192184" y="5386767"/>
                  <a:pt x="3195939" y="5367991"/>
                  <a:pt x="3199695" y="5345460"/>
                </a:cubicBezTo>
                <a:cubicBezTo>
                  <a:pt x="3207206" y="5326684"/>
                  <a:pt x="3210961" y="5304153"/>
                  <a:pt x="3214717" y="5281622"/>
                </a:cubicBezTo>
                <a:cubicBezTo>
                  <a:pt x="3222228" y="5229050"/>
                  <a:pt x="3225983" y="5180233"/>
                  <a:pt x="3233494" y="5127661"/>
                </a:cubicBezTo>
                <a:cubicBezTo>
                  <a:pt x="3241005" y="5086354"/>
                  <a:pt x="3233494" y="5041292"/>
                  <a:pt x="3241005" y="4999986"/>
                </a:cubicBezTo>
                <a:cubicBezTo>
                  <a:pt x="3248516" y="4954924"/>
                  <a:pt x="3244761" y="4909862"/>
                  <a:pt x="3252272" y="4868555"/>
                </a:cubicBezTo>
                <a:cubicBezTo>
                  <a:pt x="3259783" y="4831004"/>
                  <a:pt x="3252272" y="4789697"/>
                  <a:pt x="3259783" y="4752146"/>
                </a:cubicBezTo>
                <a:cubicBezTo>
                  <a:pt x="3271049" y="4707084"/>
                  <a:pt x="3267294" y="4662022"/>
                  <a:pt x="3267294" y="4613205"/>
                </a:cubicBezTo>
                <a:cubicBezTo>
                  <a:pt x="3267294" y="4605695"/>
                  <a:pt x="3271049" y="4601940"/>
                  <a:pt x="3274805" y="4594429"/>
                </a:cubicBezTo>
                <a:cubicBezTo>
                  <a:pt x="3282316" y="4571898"/>
                  <a:pt x="3274805" y="4553123"/>
                  <a:pt x="3256027" y="4553123"/>
                </a:cubicBezTo>
                <a:cubicBezTo>
                  <a:pt x="3233494" y="4549367"/>
                  <a:pt x="3229739" y="4541857"/>
                  <a:pt x="3229739" y="4523081"/>
                </a:cubicBezTo>
                <a:cubicBezTo>
                  <a:pt x="3233494" y="4504306"/>
                  <a:pt x="3229739" y="4481775"/>
                  <a:pt x="3229739" y="4459244"/>
                </a:cubicBezTo>
                <a:cubicBezTo>
                  <a:pt x="3233494" y="4421692"/>
                  <a:pt x="3218472" y="4384141"/>
                  <a:pt x="3214717" y="4342834"/>
                </a:cubicBezTo>
                <a:cubicBezTo>
                  <a:pt x="3199695" y="4335324"/>
                  <a:pt x="3210961" y="4316548"/>
                  <a:pt x="3203450" y="4305283"/>
                </a:cubicBezTo>
                <a:cubicBezTo>
                  <a:pt x="3192184" y="4294017"/>
                  <a:pt x="3195939" y="4282752"/>
                  <a:pt x="3195939" y="4267731"/>
                </a:cubicBezTo>
                <a:cubicBezTo>
                  <a:pt x="3195939" y="4256466"/>
                  <a:pt x="3188428" y="4248955"/>
                  <a:pt x="3184673" y="4241445"/>
                </a:cubicBezTo>
                <a:cubicBezTo>
                  <a:pt x="3180917" y="4203893"/>
                  <a:pt x="3184673" y="4170097"/>
                  <a:pt x="3199695" y="4136301"/>
                </a:cubicBezTo>
                <a:cubicBezTo>
                  <a:pt x="3229739" y="4072463"/>
                  <a:pt x="3259783" y="4004870"/>
                  <a:pt x="3282316" y="3941033"/>
                </a:cubicBezTo>
                <a:cubicBezTo>
                  <a:pt x="3323627" y="3835888"/>
                  <a:pt x="3368693" y="3734499"/>
                  <a:pt x="3421270" y="3640620"/>
                </a:cubicBezTo>
                <a:cubicBezTo>
                  <a:pt x="3473847" y="3546742"/>
                  <a:pt x="3518913" y="3449108"/>
                  <a:pt x="3567735" y="3355229"/>
                </a:cubicBezTo>
                <a:cubicBezTo>
                  <a:pt x="3571490" y="3347718"/>
                  <a:pt x="3571490" y="3340208"/>
                  <a:pt x="3579001" y="3336453"/>
                </a:cubicBezTo>
                <a:cubicBezTo>
                  <a:pt x="3594023" y="3328943"/>
                  <a:pt x="3586512" y="3310167"/>
                  <a:pt x="3594023" y="3295146"/>
                </a:cubicBezTo>
                <a:cubicBezTo>
                  <a:pt x="3597779" y="3291391"/>
                  <a:pt x="3594023" y="3272616"/>
                  <a:pt x="3586512" y="3265105"/>
                </a:cubicBezTo>
                <a:cubicBezTo>
                  <a:pt x="3582757" y="3253840"/>
                  <a:pt x="3582757" y="3250084"/>
                  <a:pt x="3586512" y="3238819"/>
                </a:cubicBezTo>
                <a:cubicBezTo>
                  <a:pt x="3605290" y="3212533"/>
                  <a:pt x="3609045" y="3178737"/>
                  <a:pt x="3616556" y="3144940"/>
                </a:cubicBezTo>
                <a:cubicBezTo>
                  <a:pt x="3627823" y="3103633"/>
                  <a:pt x="3642845" y="3058572"/>
                  <a:pt x="3635334" y="3009755"/>
                </a:cubicBezTo>
                <a:cubicBezTo>
                  <a:pt x="3654112" y="2949672"/>
                  <a:pt x="3639089" y="2889590"/>
                  <a:pt x="3646601" y="2825752"/>
                </a:cubicBezTo>
                <a:cubicBezTo>
                  <a:pt x="3646601" y="2803221"/>
                  <a:pt x="3631578" y="2784445"/>
                  <a:pt x="3635334" y="2761915"/>
                </a:cubicBezTo>
                <a:cubicBezTo>
                  <a:pt x="3639089" y="2739384"/>
                  <a:pt x="3642845" y="2713098"/>
                  <a:pt x="3635334" y="2694322"/>
                </a:cubicBezTo>
                <a:cubicBezTo>
                  <a:pt x="3624067" y="2668036"/>
                  <a:pt x="3627823" y="2641750"/>
                  <a:pt x="3627823" y="2615464"/>
                </a:cubicBezTo>
                <a:cubicBezTo>
                  <a:pt x="3627823" y="2589178"/>
                  <a:pt x="3612801" y="2570402"/>
                  <a:pt x="3616556" y="2547871"/>
                </a:cubicBezTo>
                <a:cubicBezTo>
                  <a:pt x="3620312" y="2529095"/>
                  <a:pt x="3624067" y="2502809"/>
                  <a:pt x="3616556" y="2484033"/>
                </a:cubicBezTo>
                <a:cubicBezTo>
                  <a:pt x="3601534" y="2453992"/>
                  <a:pt x="3612801" y="2423951"/>
                  <a:pt x="3601534" y="2393910"/>
                </a:cubicBezTo>
                <a:cubicBezTo>
                  <a:pt x="3586512" y="2352603"/>
                  <a:pt x="3571490" y="2311296"/>
                  <a:pt x="3537691" y="2277500"/>
                </a:cubicBezTo>
                <a:cubicBezTo>
                  <a:pt x="3530180" y="2269990"/>
                  <a:pt x="3522669" y="2258724"/>
                  <a:pt x="3511402" y="2251214"/>
                </a:cubicBezTo>
                <a:cubicBezTo>
                  <a:pt x="3500136" y="2239948"/>
                  <a:pt x="3496380" y="2228683"/>
                  <a:pt x="3496380" y="2209907"/>
                </a:cubicBezTo>
                <a:cubicBezTo>
                  <a:pt x="3500136" y="2194887"/>
                  <a:pt x="3496380" y="2194887"/>
                  <a:pt x="3477603" y="2194887"/>
                </a:cubicBezTo>
                <a:cubicBezTo>
                  <a:pt x="3470092" y="2194887"/>
                  <a:pt x="3458825" y="2194887"/>
                  <a:pt x="3447558" y="2187376"/>
                </a:cubicBezTo>
                <a:cubicBezTo>
                  <a:pt x="3432536" y="2179866"/>
                  <a:pt x="3417514" y="2164845"/>
                  <a:pt x="3398737" y="2168600"/>
                </a:cubicBezTo>
                <a:cubicBezTo>
                  <a:pt x="3394981" y="2168600"/>
                  <a:pt x="3391226" y="2164845"/>
                  <a:pt x="3391226" y="2164845"/>
                </a:cubicBezTo>
                <a:cubicBezTo>
                  <a:pt x="3387470" y="2138559"/>
                  <a:pt x="3357426" y="2138559"/>
                  <a:pt x="3342404" y="2127294"/>
                </a:cubicBezTo>
                <a:cubicBezTo>
                  <a:pt x="3308605" y="2093497"/>
                  <a:pt x="3271049" y="2070967"/>
                  <a:pt x="3241005" y="2033415"/>
                </a:cubicBezTo>
                <a:cubicBezTo>
                  <a:pt x="3222228" y="2010884"/>
                  <a:pt x="3207206" y="1984598"/>
                  <a:pt x="3188428" y="1962067"/>
                </a:cubicBezTo>
                <a:cubicBezTo>
                  <a:pt x="3177162" y="1950802"/>
                  <a:pt x="3169651" y="1935781"/>
                  <a:pt x="3158384" y="1928271"/>
                </a:cubicBezTo>
                <a:cubicBezTo>
                  <a:pt x="3147118" y="1917005"/>
                  <a:pt x="3147118" y="1898230"/>
                  <a:pt x="3135851" y="1890719"/>
                </a:cubicBezTo>
                <a:cubicBezTo>
                  <a:pt x="3132096" y="1886964"/>
                  <a:pt x="3124585" y="1886964"/>
                  <a:pt x="3124585" y="1879454"/>
                </a:cubicBezTo>
                <a:cubicBezTo>
                  <a:pt x="3117074" y="1849413"/>
                  <a:pt x="3090785" y="1838147"/>
                  <a:pt x="3064496" y="1819371"/>
                </a:cubicBezTo>
                <a:cubicBezTo>
                  <a:pt x="3038208" y="1804351"/>
                  <a:pt x="3015675" y="1785575"/>
                  <a:pt x="2989386" y="1766799"/>
                </a:cubicBezTo>
                <a:cubicBezTo>
                  <a:pt x="2985631" y="1759289"/>
                  <a:pt x="2978120" y="1755534"/>
                  <a:pt x="2974364" y="1744268"/>
                </a:cubicBezTo>
                <a:cubicBezTo>
                  <a:pt x="2970609" y="1733003"/>
                  <a:pt x="2959342" y="1725492"/>
                  <a:pt x="2974364" y="1710472"/>
                </a:cubicBezTo>
                <a:cubicBezTo>
                  <a:pt x="2981875" y="1702962"/>
                  <a:pt x="2985631" y="1684186"/>
                  <a:pt x="2981875" y="1669165"/>
                </a:cubicBezTo>
                <a:cubicBezTo>
                  <a:pt x="2981875" y="1616593"/>
                  <a:pt x="2993142" y="1567776"/>
                  <a:pt x="3030697" y="1526469"/>
                </a:cubicBezTo>
                <a:cubicBezTo>
                  <a:pt x="3026941" y="1507694"/>
                  <a:pt x="3049474" y="1503938"/>
                  <a:pt x="3049474" y="1485163"/>
                </a:cubicBezTo>
                <a:cubicBezTo>
                  <a:pt x="3049474" y="1466387"/>
                  <a:pt x="3072007" y="1451366"/>
                  <a:pt x="3090785" y="1458876"/>
                </a:cubicBezTo>
                <a:cubicBezTo>
                  <a:pt x="3109563" y="1466387"/>
                  <a:pt x="3113318" y="1455121"/>
                  <a:pt x="3120829" y="1447611"/>
                </a:cubicBezTo>
                <a:cubicBezTo>
                  <a:pt x="3120829" y="1443856"/>
                  <a:pt x="3124585" y="1436346"/>
                  <a:pt x="3124585" y="1432591"/>
                </a:cubicBezTo>
                <a:cubicBezTo>
                  <a:pt x="3132096" y="1417570"/>
                  <a:pt x="3143362" y="1417570"/>
                  <a:pt x="3150873" y="1428835"/>
                </a:cubicBezTo>
                <a:cubicBezTo>
                  <a:pt x="3165895" y="1451366"/>
                  <a:pt x="3184673" y="1470142"/>
                  <a:pt x="3195939" y="1492673"/>
                </a:cubicBezTo>
                <a:cubicBezTo>
                  <a:pt x="3218472" y="1533980"/>
                  <a:pt x="3237250" y="1575286"/>
                  <a:pt x="3252272" y="1616593"/>
                </a:cubicBezTo>
                <a:cubicBezTo>
                  <a:pt x="3259783" y="1650389"/>
                  <a:pt x="3256027" y="1680431"/>
                  <a:pt x="3259783" y="1710472"/>
                </a:cubicBezTo>
                <a:cubicBezTo>
                  <a:pt x="3259783" y="1725492"/>
                  <a:pt x="3259783" y="1740513"/>
                  <a:pt x="3267294" y="1755534"/>
                </a:cubicBezTo>
                <a:cubicBezTo>
                  <a:pt x="3271049" y="1759289"/>
                  <a:pt x="3274805" y="1763044"/>
                  <a:pt x="3278561" y="1763044"/>
                </a:cubicBezTo>
                <a:cubicBezTo>
                  <a:pt x="3286072" y="1763044"/>
                  <a:pt x="3286072" y="1759289"/>
                  <a:pt x="3286072" y="1751779"/>
                </a:cubicBezTo>
                <a:cubicBezTo>
                  <a:pt x="3286072" y="1748023"/>
                  <a:pt x="3286072" y="1740513"/>
                  <a:pt x="3286072" y="1733003"/>
                </a:cubicBezTo>
                <a:cubicBezTo>
                  <a:pt x="3278561" y="1672920"/>
                  <a:pt x="3301094" y="1612838"/>
                  <a:pt x="3297338" y="1549000"/>
                </a:cubicBezTo>
                <a:cubicBezTo>
                  <a:pt x="3312360" y="1503938"/>
                  <a:pt x="3304849" y="1458876"/>
                  <a:pt x="3304849" y="1413815"/>
                </a:cubicBezTo>
                <a:cubicBezTo>
                  <a:pt x="3304849" y="1387529"/>
                  <a:pt x="3293583" y="1361243"/>
                  <a:pt x="3293583" y="1331201"/>
                </a:cubicBezTo>
                <a:cubicBezTo>
                  <a:pt x="3297338" y="1304915"/>
                  <a:pt x="3308605" y="1282384"/>
                  <a:pt x="3304849" y="1256098"/>
                </a:cubicBezTo>
                <a:cubicBezTo>
                  <a:pt x="3301094" y="1229812"/>
                  <a:pt x="3301094" y="1203526"/>
                  <a:pt x="3304849" y="1180995"/>
                </a:cubicBezTo>
                <a:cubicBezTo>
                  <a:pt x="3316116" y="1150954"/>
                  <a:pt x="3308605" y="1113403"/>
                  <a:pt x="3338649" y="1090872"/>
                </a:cubicBezTo>
                <a:cubicBezTo>
                  <a:pt x="3342404" y="1087116"/>
                  <a:pt x="3342404" y="1079606"/>
                  <a:pt x="3342404" y="1075851"/>
                </a:cubicBezTo>
                <a:cubicBezTo>
                  <a:pt x="3342404" y="1068341"/>
                  <a:pt x="3342404" y="1060830"/>
                  <a:pt x="3342404" y="1057075"/>
                </a:cubicBezTo>
                <a:cubicBezTo>
                  <a:pt x="3349915" y="1045810"/>
                  <a:pt x="3372448" y="1038299"/>
                  <a:pt x="3368693" y="1027034"/>
                </a:cubicBezTo>
                <a:cubicBezTo>
                  <a:pt x="3364937" y="1015769"/>
                  <a:pt x="3361182" y="1000748"/>
                  <a:pt x="3361182" y="989482"/>
                </a:cubicBezTo>
                <a:cubicBezTo>
                  <a:pt x="3361182" y="978217"/>
                  <a:pt x="3361182" y="963196"/>
                  <a:pt x="3361182" y="951931"/>
                </a:cubicBezTo>
                <a:cubicBezTo>
                  <a:pt x="3357426" y="933155"/>
                  <a:pt x="3364937" y="914379"/>
                  <a:pt x="3379959" y="899359"/>
                </a:cubicBezTo>
                <a:cubicBezTo>
                  <a:pt x="3383715" y="895604"/>
                  <a:pt x="3391226" y="891849"/>
                  <a:pt x="3394981" y="888093"/>
                </a:cubicBezTo>
                <a:cubicBezTo>
                  <a:pt x="3398737" y="876828"/>
                  <a:pt x="3417514" y="873073"/>
                  <a:pt x="3413759" y="858052"/>
                </a:cubicBezTo>
                <a:cubicBezTo>
                  <a:pt x="3413759" y="843032"/>
                  <a:pt x="3410003" y="828011"/>
                  <a:pt x="3402492" y="816745"/>
                </a:cubicBezTo>
                <a:cubicBezTo>
                  <a:pt x="3394981" y="805480"/>
                  <a:pt x="3391226" y="797970"/>
                  <a:pt x="3383715" y="790459"/>
                </a:cubicBezTo>
                <a:cubicBezTo>
                  <a:pt x="3376204" y="775439"/>
                  <a:pt x="3361182" y="767928"/>
                  <a:pt x="3376204" y="749153"/>
                </a:cubicBezTo>
                <a:cubicBezTo>
                  <a:pt x="3376204" y="745398"/>
                  <a:pt x="3372448" y="730377"/>
                  <a:pt x="3368693" y="726622"/>
                </a:cubicBezTo>
                <a:cubicBezTo>
                  <a:pt x="3349915" y="715356"/>
                  <a:pt x="3349915" y="700336"/>
                  <a:pt x="3349915" y="681560"/>
                </a:cubicBezTo>
                <a:cubicBezTo>
                  <a:pt x="3353671" y="662784"/>
                  <a:pt x="3346160" y="655274"/>
                  <a:pt x="3327382" y="647764"/>
                </a:cubicBezTo>
                <a:cubicBezTo>
                  <a:pt x="3286072" y="628988"/>
                  <a:pt x="3286072" y="610212"/>
                  <a:pt x="3308605" y="568905"/>
                </a:cubicBezTo>
                <a:cubicBezTo>
                  <a:pt x="3316116" y="553885"/>
                  <a:pt x="3308605" y="535109"/>
                  <a:pt x="3323627" y="520088"/>
                </a:cubicBezTo>
                <a:cubicBezTo>
                  <a:pt x="3323627" y="520088"/>
                  <a:pt x="3319871" y="512578"/>
                  <a:pt x="3319871" y="512578"/>
                </a:cubicBezTo>
                <a:cubicBezTo>
                  <a:pt x="3304849" y="512578"/>
                  <a:pt x="3304849" y="505068"/>
                  <a:pt x="3304849" y="493802"/>
                </a:cubicBezTo>
                <a:cubicBezTo>
                  <a:pt x="3304849" y="490047"/>
                  <a:pt x="3304849" y="486292"/>
                  <a:pt x="3301094" y="486292"/>
                </a:cubicBezTo>
                <a:cubicBezTo>
                  <a:pt x="3271049" y="467516"/>
                  <a:pt x="3278561" y="441230"/>
                  <a:pt x="3278561" y="414944"/>
                </a:cubicBezTo>
                <a:cubicBezTo>
                  <a:pt x="3274805" y="396168"/>
                  <a:pt x="3286072" y="369882"/>
                  <a:pt x="3267294" y="351106"/>
                </a:cubicBezTo>
                <a:cubicBezTo>
                  <a:pt x="3282316" y="321065"/>
                  <a:pt x="3274805" y="287269"/>
                  <a:pt x="3293583" y="260983"/>
                </a:cubicBezTo>
                <a:cubicBezTo>
                  <a:pt x="3308605" y="242207"/>
                  <a:pt x="3327382" y="219676"/>
                  <a:pt x="3304849" y="193390"/>
                </a:cubicBezTo>
                <a:cubicBezTo>
                  <a:pt x="3312360" y="174614"/>
                  <a:pt x="3316116" y="152083"/>
                  <a:pt x="3327382" y="133308"/>
                </a:cubicBezTo>
                <a:cubicBezTo>
                  <a:pt x="3361182" y="73225"/>
                  <a:pt x="3425025" y="46939"/>
                  <a:pt x="3488869" y="24408"/>
                </a:cubicBezTo>
                <a:cubicBezTo>
                  <a:pt x="3522669" y="13143"/>
                  <a:pt x="3560224" y="-1878"/>
                  <a:pt x="3597779" y="5632"/>
                </a:cubicBezTo>
                <a:cubicBezTo>
                  <a:pt x="3609046" y="1877"/>
                  <a:pt x="3620312" y="0"/>
                  <a:pt x="363157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"/>
          <p:cNvSpPr/>
          <p:nvPr/>
        </p:nvSpPr>
        <p:spPr>
          <a:xfrm rot="-404227">
            <a:off x="2520642" y="4338870"/>
            <a:ext cx="342334" cy="660500"/>
          </a:xfrm>
          <a:custGeom>
            <a:rect b="b" l="l" r="r" t="t"/>
            <a:pathLst>
              <a:path extrusionOk="0" h="3170327" w="1803170">
                <a:moveTo>
                  <a:pt x="1778413" y="2671923"/>
                </a:moveTo>
                <a:cubicBezTo>
                  <a:pt x="1777305" y="2669706"/>
                  <a:pt x="1775827" y="2667859"/>
                  <a:pt x="1773979" y="2666011"/>
                </a:cubicBezTo>
                <a:cubicBezTo>
                  <a:pt x="1759199" y="2649753"/>
                  <a:pt x="1746636" y="2632017"/>
                  <a:pt x="1733704" y="2614281"/>
                </a:cubicBezTo>
                <a:cubicBezTo>
                  <a:pt x="1726314" y="2603935"/>
                  <a:pt x="1721880" y="2593589"/>
                  <a:pt x="1722619" y="2580287"/>
                </a:cubicBezTo>
                <a:cubicBezTo>
                  <a:pt x="1723358" y="2568832"/>
                  <a:pt x="1721880" y="2557008"/>
                  <a:pt x="1719663" y="2545923"/>
                </a:cubicBezTo>
                <a:cubicBezTo>
                  <a:pt x="1712273" y="2505278"/>
                  <a:pt x="1695645" y="2469805"/>
                  <a:pt x="1662390" y="2443201"/>
                </a:cubicBezTo>
                <a:cubicBezTo>
                  <a:pt x="1649088" y="2432855"/>
                  <a:pt x="1635786" y="2429530"/>
                  <a:pt x="1618789" y="2436181"/>
                </a:cubicBezTo>
                <a:cubicBezTo>
                  <a:pt x="1576296" y="2452808"/>
                  <a:pt x="1534912" y="2470914"/>
                  <a:pt x="1493527" y="2489389"/>
                </a:cubicBezTo>
                <a:cubicBezTo>
                  <a:pt x="1486507" y="2492715"/>
                  <a:pt x="1481334" y="2492715"/>
                  <a:pt x="1474313" y="2488280"/>
                </a:cubicBezTo>
                <a:cubicBezTo>
                  <a:pt x="1412976" y="2449113"/>
                  <a:pt x="1351639" y="2410316"/>
                  <a:pt x="1290301" y="2371518"/>
                </a:cubicBezTo>
                <a:cubicBezTo>
                  <a:pt x="1285867" y="2368562"/>
                  <a:pt x="1281064" y="2365606"/>
                  <a:pt x="1277369" y="2361911"/>
                </a:cubicBezTo>
                <a:cubicBezTo>
                  <a:pt x="1232289" y="2312028"/>
                  <a:pt x="1176125" y="2279142"/>
                  <a:pt x="1114788" y="2253647"/>
                </a:cubicBezTo>
                <a:cubicBezTo>
                  <a:pt x="1074512" y="2237019"/>
                  <a:pt x="1032389" y="2227042"/>
                  <a:pt x="989527" y="2221131"/>
                </a:cubicBezTo>
                <a:cubicBezTo>
                  <a:pt x="975485" y="2219283"/>
                  <a:pt x="964031" y="2214849"/>
                  <a:pt x="955163" y="2199699"/>
                </a:cubicBezTo>
                <a:cubicBezTo>
                  <a:pt x="938905" y="2171987"/>
                  <a:pt x="924864" y="2143904"/>
                  <a:pt x="914148" y="2113975"/>
                </a:cubicBezTo>
                <a:cubicBezTo>
                  <a:pt x="883479" y="2026403"/>
                  <a:pt x="866482" y="1935505"/>
                  <a:pt x="852072" y="1843869"/>
                </a:cubicBezTo>
                <a:cubicBezTo>
                  <a:pt x="849116" y="1823916"/>
                  <a:pt x="844682" y="1803963"/>
                  <a:pt x="842095" y="1784010"/>
                </a:cubicBezTo>
                <a:cubicBezTo>
                  <a:pt x="840248" y="1769968"/>
                  <a:pt x="842834" y="1768121"/>
                  <a:pt x="856506" y="1768121"/>
                </a:cubicBezTo>
                <a:cubicBezTo>
                  <a:pt x="877198" y="1767751"/>
                  <a:pt x="897890" y="1767382"/>
                  <a:pt x="918582" y="1767751"/>
                </a:cubicBezTo>
                <a:cubicBezTo>
                  <a:pt x="927081" y="1767751"/>
                  <a:pt x="930037" y="1764795"/>
                  <a:pt x="930406" y="1756666"/>
                </a:cubicBezTo>
                <a:cubicBezTo>
                  <a:pt x="931884" y="1734127"/>
                  <a:pt x="931515" y="1711218"/>
                  <a:pt x="936688" y="1689047"/>
                </a:cubicBezTo>
                <a:cubicBezTo>
                  <a:pt x="944817" y="1655053"/>
                  <a:pt x="947403" y="1620690"/>
                  <a:pt x="947034" y="1585587"/>
                </a:cubicBezTo>
                <a:cubicBezTo>
                  <a:pt x="945556" y="1462912"/>
                  <a:pt x="907867" y="1351323"/>
                  <a:pt x="847268" y="1246014"/>
                </a:cubicBezTo>
                <a:cubicBezTo>
                  <a:pt x="841726" y="1236407"/>
                  <a:pt x="841726" y="1233451"/>
                  <a:pt x="852811" y="1229387"/>
                </a:cubicBezTo>
                <a:cubicBezTo>
                  <a:pt x="978072" y="1185047"/>
                  <a:pt x="1096313" y="1125187"/>
                  <a:pt x="1209750" y="1056090"/>
                </a:cubicBezTo>
                <a:cubicBezTo>
                  <a:pt x="1227116" y="1045375"/>
                  <a:pt x="1243005" y="1032812"/>
                  <a:pt x="1253721" y="1015076"/>
                </a:cubicBezTo>
                <a:cubicBezTo>
                  <a:pt x="1261111" y="1002882"/>
                  <a:pt x="1264436" y="989580"/>
                  <a:pt x="1258894" y="975908"/>
                </a:cubicBezTo>
                <a:cubicBezTo>
                  <a:pt x="1248917" y="949674"/>
                  <a:pt x="1235984" y="924917"/>
                  <a:pt x="1217140" y="903486"/>
                </a:cubicBezTo>
                <a:cubicBezTo>
                  <a:pt x="1189058" y="870600"/>
                  <a:pt x="1158758" y="839932"/>
                  <a:pt x="1125503" y="812958"/>
                </a:cubicBezTo>
                <a:cubicBezTo>
                  <a:pt x="1053820" y="754577"/>
                  <a:pt x="988418" y="689914"/>
                  <a:pt x="925972" y="621925"/>
                </a:cubicBezTo>
                <a:cubicBezTo>
                  <a:pt x="921538" y="616752"/>
                  <a:pt x="915996" y="613427"/>
                  <a:pt x="910084" y="610471"/>
                </a:cubicBezTo>
                <a:cubicBezTo>
                  <a:pt x="834336" y="570195"/>
                  <a:pt x="758588" y="529180"/>
                  <a:pt x="682470" y="490013"/>
                </a:cubicBezTo>
                <a:cubicBezTo>
                  <a:pt x="664365" y="480776"/>
                  <a:pt x="654019" y="467473"/>
                  <a:pt x="647368" y="449368"/>
                </a:cubicBezTo>
                <a:cubicBezTo>
                  <a:pt x="630740" y="403550"/>
                  <a:pt x="645520" y="369925"/>
                  <a:pt x="691708" y="351080"/>
                </a:cubicBezTo>
                <a:cubicBezTo>
                  <a:pt x="692816" y="387661"/>
                  <a:pt x="707596" y="419069"/>
                  <a:pt x="729028" y="447890"/>
                </a:cubicBezTo>
                <a:cubicBezTo>
                  <a:pt x="766717" y="498142"/>
                  <a:pt x="816600" y="534353"/>
                  <a:pt x="869808" y="566870"/>
                </a:cubicBezTo>
                <a:cubicBezTo>
                  <a:pt x="872025" y="561327"/>
                  <a:pt x="868330" y="559480"/>
                  <a:pt x="865743" y="556893"/>
                </a:cubicBezTo>
                <a:cubicBezTo>
                  <a:pt x="806623" y="496295"/>
                  <a:pt x="812535" y="421655"/>
                  <a:pt x="855397" y="360318"/>
                </a:cubicBezTo>
                <a:cubicBezTo>
                  <a:pt x="864265" y="347755"/>
                  <a:pt x="872394" y="334822"/>
                  <a:pt x="879784" y="321520"/>
                </a:cubicBezTo>
                <a:cubicBezTo>
                  <a:pt x="908975" y="266834"/>
                  <a:pt x="922647" y="209191"/>
                  <a:pt x="910453" y="147115"/>
                </a:cubicBezTo>
                <a:cubicBezTo>
                  <a:pt x="892347" y="54370"/>
                  <a:pt x="802559" y="12986"/>
                  <a:pt x="724963" y="62130"/>
                </a:cubicBezTo>
                <a:cubicBezTo>
                  <a:pt x="717204" y="66933"/>
                  <a:pt x="708335" y="77649"/>
                  <a:pt x="703162" y="76171"/>
                </a:cubicBezTo>
                <a:cubicBezTo>
                  <a:pt x="695772" y="73954"/>
                  <a:pt x="690969" y="62869"/>
                  <a:pt x="685796" y="54740"/>
                </a:cubicBezTo>
                <a:cubicBezTo>
                  <a:pt x="672124" y="32939"/>
                  <a:pt x="652541" y="22223"/>
                  <a:pt x="627045" y="18898"/>
                </a:cubicBezTo>
                <a:cubicBezTo>
                  <a:pt x="585291" y="12986"/>
                  <a:pt x="543907" y="6704"/>
                  <a:pt x="502153" y="792"/>
                </a:cubicBezTo>
                <a:cubicBezTo>
                  <a:pt x="457074" y="-5489"/>
                  <a:pt x="411256" y="26288"/>
                  <a:pt x="402388" y="70998"/>
                </a:cubicBezTo>
                <a:cubicBezTo>
                  <a:pt x="400171" y="82452"/>
                  <a:pt x="399432" y="93907"/>
                  <a:pt x="400540" y="105361"/>
                </a:cubicBezTo>
                <a:cubicBezTo>
                  <a:pt x="400910" y="109056"/>
                  <a:pt x="401279" y="112382"/>
                  <a:pt x="397215" y="114968"/>
                </a:cubicBezTo>
                <a:cubicBezTo>
                  <a:pt x="384652" y="123467"/>
                  <a:pt x="380218" y="136769"/>
                  <a:pt x="377262" y="150810"/>
                </a:cubicBezTo>
                <a:cubicBezTo>
                  <a:pt x="372458" y="172611"/>
                  <a:pt x="370980" y="194781"/>
                  <a:pt x="375045" y="216212"/>
                </a:cubicBezTo>
                <a:cubicBezTo>
                  <a:pt x="380218" y="242077"/>
                  <a:pt x="372458" y="263139"/>
                  <a:pt x="357678" y="283092"/>
                </a:cubicBezTo>
                <a:cubicBezTo>
                  <a:pt x="356200" y="284939"/>
                  <a:pt x="355091" y="287156"/>
                  <a:pt x="353613" y="289373"/>
                </a:cubicBezTo>
                <a:cubicBezTo>
                  <a:pt x="339572" y="311913"/>
                  <a:pt x="339203" y="312283"/>
                  <a:pt x="363590" y="321151"/>
                </a:cubicBezTo>
                <a:cubicBezTo>
                  <a:pt x="372828" y="324476"/>
                  <a:pt x="375414" y="328541"/>
                  <a:pt x="374675" y="338148"/>
                </a:cubicBezTo>
                <a:cubicBezTo>
                  <a:pt x="372458" y="363643"/>
                  <a:pt x="371350" y="389509"/>
                  <a:pt x="376523" y="414635"/>
                </a:cubicBezTo>
                <a:cubicBezTo>
                  <a:pt x="380587" y="434218"/>
                  <a:pt x="385760" y="438652"/>
                  <a:pt x="405344" y="441239"/>
                </a:cubicBezTo>
                <a:cubicBezTo>
                  <a:pt x="422341" y="443456"/>
                  <a:pt x="438968" y="443456"/>
                  <a:pt x="455966" y="442717"/>
                </a:cubicBezTo>
                <a:cubicBezTo>
                  <a:pt x="460769" y="442347"/>
                  <a:pt x="464095" y="443086"/>
                  <a:pt x="467420" y="447890"/>
                </a:cubicBezTo>
                <a:cubicBezTo>
                  <a:pt x="486634" y="477820"/>
                  <a:pt x="478505" y="507749"/>
                  <a:pt x="446358" y="523268"/>
                </a:cubicBezTo>
                <a:cubicBezTo>
                  <a:pt x="438229" y="527333"/>
                  <a:pt x="429731" y="529919"/>
                  <a:pt x="420493" y="531028"/>
                </a:cubicBezTo>
                <a:cubicBezTo>
                  <a:pt x="345115" y="540635"/>
                  <a:pt x="293015" y="579433"/>
                  <a:pt x="267150" y="651855"/>
                </a:cubicBezTo>
                <a:cubicBezTo>
                  <a:pt x="260129" y="671808"/>
                  <a:pt x="256434" y="692500"/>
                  <a:pt x="254587" y="713562"/>
                </a:cubicBezTo>
                <a:cubicBezTo>
                  <a:pt x="254217" y="717626"/>
                  <a:pt x="255326" y="722060"/>
                  <a:pt x="247936" y="720582"/>
                </a:cubicBezTo>
                <a:cubicBezTo>
                  <a:pt x="226505" y="716148"/>
                  <a:pt x="208030" y="724647"/>
                  <a:pt x="190294" y="734623"/>
                </a:cubicBezTo>
                <a:cubicBezTo>
                  <a:pt x="170340" y="746448"/>
                  <a:pt x="152974" y="761597"/>
                  <a:pt x="136346" y="778225"/>
                </a:cubicBezTo>
                <a:cubicBezTo>
                  <a:pt x="130434" y="784137"/>
                  <a:pt x="128587" y="790049"/>
                  <a:pt x="128956" y="797808"/>
                </a:cubicBezTo>
                <a:cubicBezTo>
                  <a:pt x="133760" y="909768"/>
                  <a:pt x="137824" y="1021357"/>
                  <a:pt x="142258" y="1133316"/>
                </a:cubicBezTo>
                <a:cubicBezTo>
                  <a:pt x="142258" y="1137011"/>
                  <a:pt x="142628" y="1140706"/>
                  <a:pt x="144475" y="1144032"/>
                </a:cubicBezTo>
                <a:cubicBezTo>
                  <a:pt x="154082" y="1161398"/>
                  <a:pt x="164798" y="1178026"/>
                  <a:pt x="179948" y="1191328"/>
                </a:cubicBezTo>
                <a:cubicBezTo>
                  <a:pt x="204704" y="1213129"/>
                  <a:pt x="230200" y="1210912"/>
                  <a:pt x="250522" y="1184677"/>
                </a:cubicBezTo>
                <a:cubicBezTo>
                  <a:pt x="253848" y="1180613"/>
                  <a:pt x="256434" y="1175809"/>
                  <a:pt x="258651" y="1171005"/>
                </a:cubicBezTo>
                <a:cubicBezTo>
                  <a:pt x="288581" y="1111146"/>
                  <a:pt x="318141" y="1051287"/>
                  <a:pt x="347701" y="991427"/>
                </a:cubicBezTo>
                <a:cubicBezTo>
                  <a:pt x="349549" y="987732"/>
                  <a:pt x="351766" y="984037"/>
                  <a:pt x="353983" y="979973"/>
                </a:cubicBezTo>
                <a:cubicBezTo>
                  <a:pt x="355461" y="981451"/>
                  <a:pt x="356200" y="981820"/>
                  <a:pt x="356569" y="982559"/>
                </a:cubicBezTo>
                <a:cubicBezTo>
                  <a:pt x="359156" y="988471"/>
                  <a:pt x="362112" y="994383"/>
                  <a:pt x="364699" y="1000665"/>
                </a:cubicBezTo>
                <a:cubicBezTo>
                  <a:pt x="404974" y="1098583"/>
                  <a:pt x="421232" y="1201305"/>
                  <a:pt x="429731" y="1305874"/>
                </a:cubicBezTo>
                <a:cubicBezTo>
                  <a:pt x="433056" y="1346150"/>
                  <a:pt x="430100" y="1386795"/>
                  <a:pt x="433056" y="1427070"/>
                </a:cubicBezTo>
                <a:cubicBezTo>
                  <a:pt x="440446" y="1535704"/>
                  <a:pt x="462986" y="1641012"/>
                  <a:pt x="492177" y="1745581"/>
                </a:cubicBezTo>
                <a:cubicBezTo>
                  <a:pt x="494763" y="1754819"/>
                  <a:pt x="493655" y="1761839"/>
                  <a:pt x="488851" y="1769968"/>
                </a:cubicBezTo>
                <a:cubicBezTo>
                  <a:pt x="438599" y="1856062"/>
                  <a:pt x="389086" y="1942156"/>
                  <a:pt x="338833" y="2028250"/>
                </a:cubicBezTo>
                <a:cubicBezTo>
                  <a:pt x="324423" y="2052638"/>
                  <a:pt x="311121" y="2077764"/>
                  <a:pt x="294124" y="2101042"/>
                </a:cubicBezTo>
                <a:cubicBezTo>
                  <a:pt x="249044" y="2162380"/>
                  <a:pt x="247936" y="2226304"/>
                  <a:pt x="290059" y="2290967"/>
                </a:cubicBezTo>
                <a:cubicBezTo>
                  <a:pt x="293385" y="2296139"/>
                  <a:pt x="294124" y="2301682"/>
                  <a:pt x="294493" y="2307224"/>
                </a:cubicBezTo>
                <a:cubicBezTo>
                  <a:pt x="305948" y="2436550"/>
                  <a:pt x="309273" y="2566246"/>
                  <a:pt x="299666" y="2695941"/>
                </a:cubicBezTo>
                <a:cubicBezTo>
                  <a:pt x="294124" y="2771319"/>
                  <a:pt x="284517" y="2846328"/>
                  <a:pt x="266041" y="2919859"/>
                </a:cubicBezTo>
                <a:cubicBezTo>
                  <a:pt x="263824" y="2929096"/>
                  <a:pt x="259390" y="2933161"/>
                  <a:pt x="250153" y="2935748"/>
                </a:cubicBezTo>
                <a:cubicBezTo>
                  <a:pt x="241285" y="2938334"/>
                  <a:pt x="231308" y="2937965"/>
                  <a:pt x="225027" y="2947202"/>
                </a:cubicBezTo>
                <a:cubicBezTo>
                  <a:pt x="208769" y="2971959"/>
                  <a:pt x="185121" y="2987478"/>
                  <a:pt x="157777" y="2997454"/>
                </a:cubicBezTo>
                <a:cubicBezTo>
                  <a:pt x="127478" y="3008539"/>
                  <a:pt x="96440" y="3013343"/>
                  <a:pt x="64293" y="3011496"/>
                </a:cubicBezTo>
                <a:cubicBezTo>
                  <a:pt x="39167" y="3010387"/>
                  <a:pt x="15519" y="3012604"/>
                  <a:pt x="0" y="3036622"/>
                </a:cubicBezTo>
                <a:cubicBezTo>
                  <a:pt x="0" y="3044012"/>
                  <a:pt x="0" y="3051402"/>
                  <a:pt x="0" y="3058792"/>
                </a:cubicBezTo>
                <a:cubicBezTo>
                  <a:pt x="3326" y="3065812"/>
                  <a:pt x="2956" y="3074311"/>
                  <a:pt x="7760" y="3080962"/>
                </a:cubicBezTo>
                <a:cubicBezTo>
                  <a:pt x="22909" y="3100915"/>
                  <a:pt x="39906" y="3118282"/>
                  <a:pt x="62076" y="3130475"/>
                </a:cubicBezTo>
                <a:cubicBezTo>
                  <a:pt x="96071" y="3148581"/>
                  <a:pt x="131912" y="3154862"/>
                  <a:pt x="169232" y="3143408"/>
                </a:cubicBezTo>
                <a:cubicBezTo>
                  <a:pt x="191402" y="3136757"/>
                  <a:pt x="212464" y="3139713"/>
                  <a:pt x="229830" y="3154493"/>
                </a:cubicBezTo>
                <a:cubicBezTo>
                  <a:pt x="242763" y="3165578"/>
                  <a:pt x="256804" y="3169642"/>
                  <a:pt x="272693" y="3170751"/>
                </a:cubicBezTo>
                <a:cubicBezTo>
                  <a:pt x="276757" y="3171120"/>
                  <a:pt x="280822" y="3171120"/>
                  <a:pt x="284517" y="3172968"/>
                </a:cubicBezTo>
                <a:cubicBezTo>
                  <a:pt x="301883" y="3172968"/>
                  <a:pt x="319250" y="3172968"/>
                  <a:pt x="336616" y="3172968"/>
                </a:cubicBezTo>
                <a:cubicBezTo>
                  <a:pt x="342159" y="3168534"/>
                  <a:pt x="349549" y="3168534"/>
                  <a:pt x="356200" y="3166317"/>
                </a:cubicBezTo>
                <a:cubicBezTo>
                  <a:pt x="382804" y="3157079"/>
                  <a:pt x="399432" y="3140452"/>
                  <a:pt x="404235" y="3110892"/>
                </a:cubicBezTo>
                <a:cubicBezTo>
                  <a:pt x="410517" y="3069138"/>
                  <a:pt x="408300" y="3028493"/>
                  <a:pt x="396845" y="2988217"/>
                </a:cubicBezTo>
                <a:cubicBezTo>
                  <a:pt x="394628" y="2980827"/>
                  <a:pt x="394259" y="2973806"/>
                  <a:pt x="395367" y="2966416"/>
                </a:cubicBezTo>
                <a:cubicBezTo>
                  <a:pt x="404974" y="2905079"/>
                  <a:pt x="418646" y="2844481"/>
                  <a:pt x="437860" y="2785730"/>
                </a:cubicBezTo>
                <a:cubicBezTo>
                  <a:pt x="472593" y="2679313"/>
                  <a:pt x="481461" y="2570310"/>
                  <a:pt x="480722" y="2459459"/>
                </a:cubicBezTo>
                <a:cubicBezTo>
                  <a:pt x="480353" y="2384820"/>
                  <a:pt x="477397" y="2309811"/>
                  <a:pt x="472593" y="2235172"/>
                </a:cubicBezTo>
                <a:cubicBezTo>
                  <a:pt x="472224" y="2227412"/>
                  <a:pt x="474071" y="2222239"/>
                  <a:pt x="479614" y="2216696"/>
                </a:cubicBezTo>
                <a:cubicBezTo>
                  <a:pt x="520628" y="2177899"/>
                  <a:pt x="561643" y="2138732"/>
                  <a:pt x="602288" y="2099195"/>
                </a:cubicBezTo>
                <a:cubicBezTo>
                  <a:pt x="609309" y="2092544"/>
                  <a:pt x="611895" y="2092174"/>
                  <a:pt x="617068" y="2100673"/>
                </a:cubicBezTo>
                <a:cubicBezTo>
                  <a:pt x="654388" y="2160902"/>
                  <a:pt x="692447" y="2221131"/>
                  <a:pt x="730136" y="2281359"/>
                </a:cubicBezTo>
                <a:cubicBezTo>
                  <a:pt x="733092" y="2286163"/>
                  <a:pt x="735309" y="2291336"/>
                  <a:pt x="736418" y="2297248"/>
                </a:cubicBezTo>
                <a:cubicBezTo>
                  <a:pt x="747503" y="2346022"/>
                  <a:pt x="776693" y="2378538"/>
                  <a:pt x="823990" y="2394427"/>
                </a:cubicBezTo>
                <a:cubicBezTo>
                  <a:pt x="842834" y="2400708"/>
                  <a:pt x="862418" y="2403665"/>
                  <a:pt x="882371" y="2404034"/>
                </a:cubicBezTo>
                <a:cubicBezTo>
                  <a:pt x="887174" y="2404034"/>
                  <a:pt x="891978" y="2404034"/>
                  <a:pt x="896782" y="2406251"/>
                </a:cubicBezTo>
                <a:cubicBezTo>
                  <a:pt x="965139" y="2440615"/>
                  <a:pt x="1036823" y="2466849"/>
                  <a:pt x="1108506" y="2493823"/>
                </a:cubicBezTo>
                <a:cubicBezTo>
                  <a:pt x="1129937" y="2501952"/>
                  <a:pt x="1150999" y="2512668"/>
                  <a:pt x="1173908" y="2516363"/>
                </a:cubicBezTo>
                <a:cubicBezTo>
                  <a:pt x="1199404" y="2520797"/>
                  <a:pt x="1223791" y="2527817"/>
                  <a:pt x="1247439" y="2537424"/>
                </a:cubicBezTo>
                <a:cubicBezTo>
                  <a:pt x="1334272" y="2572158"/>
                  <a:pt x="1415932" y="2617606"/>
                  <a:pt x="1496483" y="2664164"/>
                </a:cubicBezTo>
                <a:cubicBezTo>
                  <a:pt x="1500178" y="2666381"/>
                  <a:pt x="1502765" y="2669337"/>
                  <a:pt x="1504982" y="2672662"/>
                </a:cubicBezTo>
                <a:cubicBezTo>
                  <a:pt x="1524566" y="2704070"/>
                  <a:pt x="1550800" y="2725131"/>
                  <a:pt x="1588489" y="2732522"/>
                </a:cubicBezTo>
                <a:cubicBezTo>
                  <a:pt x="1647610" y="2743976"/>
                  <a:pt x="1684929" y="2783513"/>
                  <a:pt x="1711164" y="2834873"/>
                </a:cubicBezTo>
                <a:cubicBezTo>
                  <a:pt x="1717446" y="2847437"/>
                  <a:pt x="1723727" y="2860000"/>
                  <a:pt x="1732226" y="2871085"/>
                </a:cubicBezTo>
                <a:cubicBezTo>
                  <a:pt x="1739246" y="2880322"/>
                  <a:pt x="1747375" y="2888821"/>
                  <a:pt x="1758830" y="2892885"/>
                </a:cubicBezTo>
                <a:cubicBezTo>
                  <a:pt x="1768437" y="2896211"/>
                  <a:pt x="1776196" y="2895102"/>
                  <a:pt x="1781739" y="2884756"/>
                </a:cubicBezTo>
                <a:cubicBezTo>
                  <a:pt x="1787651" y="2873302"/>
                  <a:pt x="1793194" y="2861847"/>
                  <a:pt x="1796519" y="2849653"/>
                </a:cubicBezTo>
                <a:cubicBezTo>
                  <a:pt x="1816103" y="2788316"/>
                  <a:pt x="1802431" y="2729565"/>
                  <a:pt x="1778413" y="2671923"/>
                </a:cubicBezTo>
                <a:close/>
                <a:moveTo>
                  <a:pt x="743808" y="261661"/>
                </a:moveTo>
                <a:cubicBezTo>
                  <a:pt x="751937" y="217690"/>
                  <a:pt x="747503" y="174828"/>
                  <a:pt x="734940" y="130488"/>
                </a:cubicBezTo>
                <a:cubicBezTo>
                  <a:pt x="776324" y="154875"/>
                  <a:pt x="773737" y="213256"/>
                  <a:pt x="743808" y="261661"/>
                </a:cubicBezTo>
                <a:close/>
                <a:moveTo>
                  <a:pt x="835814" y="1132208"/>
                </a:moveTo>
                <a:cubicBezTo>
                  <a:pt x="843573" y="1046114"/>
                  <a:pt x="851702" y="962237"/>
                  <a:pt x="877198" y="881316"/>
                </a:cubicBezTo>
                <a:cubicBezTo>
                  <a:pt x="882371" y="865058"/>
                  <a:pt x="889022" y="849539"/>
                  <a:pt x="898260" y="835498"/>
                </a:cubicBezTo>
                <a:cubicBezTo>
                  <a:pt x="901955" y="829955"/>
                  <a:pt x="904911" y="827738"/>
                  <a:pt x="911931" y="832542"/>
                </a:cubicBezTo>
                <a:cubicBezTo>
                  <a:pt x="971421" y="872448"/>
                  <a:pt x="1031650" y="911615"/>
                  <a:pt x="1091509" y="951152"/>
                </a:cubicBezTo>
                <a:cubicBezTo>
                  <a:pt x="1095574" y="954108"/>
                  <a:pt x="1100377" y="955586"/>
                  <a:pt x="1094465" y="961867"/>
                </a:cubicBezTo>
                <a:cubicBezTo>
                  <a:pt x="1034606" y="1026900"/>
                  <a:pt x="969943" y="1085651"/>
                  <a:pt x="887544" y="1122231"/>
                </a:cubicBezTo>
                <a:cubicBezTo>
                  <a:pt x="873503" y="1128513"/>
                  <a:pt x="859092" y="1132947"/>
                  <a:pt x="843943" y="1136272"/>
                </a:cubicBezTo>
                <a:cubicBezTo>
                  <a:pt x="837661" y="1138120"/>
                  <a:pt x="834336" y="1137381"/>
                  <a:pt x="835814" y="11322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1676401" y="4256663"/>
            <a:ext cx="335310" cy="786022"/>
          </a:xfrm>
          <a:custGeom>
            <a:rect b="b" l="l" r="r" t="t"/>
            <a:pathLst>
              <a:path extrusionOk="0" h="6256555" w="2552172">
                <a:moveTo>
                  <a:pt x="1580003" y="5695486"/>
                </a:moveTo>
                <a:cubicBezTo>
                  <a:pt x="1570040" y="5696162"/>
                  <a:pt x="1557805" y="5698221"/>
                  <a:pt x="1542138" y="5700806"/>
                </a:cubicBezTo>
                <a:cubicBezTo>
                  <a:pt x="1518234" y="5704682"/>
                  <a:pt x="1505314" y="5743445"/>
                  <a:pt x="1518880" y="5763474"/>
                </a:cubicBezTo>
                <a:cubicBezTo>
                  <a:pt x="1553768" y="5814512"/>
                  <a:pt x="1614497" y="5814512"/>
                  <a:pt x="1662305" y="5841000"/>
                </a:cubicBezTo>
                <a:cubicBezTo>
                  <a:pt x="1664243" y="5839062"/>
                  <a:pt x="1666182" y="5837123"/>
                  <a:pt x="1668119" y="5835186"/>
                </a:cubicBezTo>
                <a:cubicBezTo>
                  <a:pt x="1659075" y="5806759"/>
                  <a:pt x="1651968" y="5777041"/>
                  <a:pt x="1639693" y="5749906"/>
                </a:cubicBezTo>
                <a:cubicBezTo>
                  <a:pt x="1619342" y="5703875"/>
                  <a:pt x="1609894" y="5693457"/>
                  <a:pt x="1580003" y="5695486"/>
                </a:cubicBezTo>
                <a:close/>
                <a:moveTo>
                  <a:pt x="947823" y="762448"/>
                </a:moveTo>
                <a:lnTo>
                  <a:pt x="953508" y="763945"/>
                </a:lnTo>
                <a:lnTo>
                  <a:pt x="951438" y="765269"/>
                </a:lnTo>
                <a:cubicBezTo>
                  <a:pt x="949754" y="765575"/>
                  <a:pt x="948491" y="764758"/>
                  <a:pt x="947823" y="762448"/>
                </a:cubicBezTo>
                <a:close/>
                <a:moveTo>
                  <a:pt x="1156017" y="739151"/>
                </a:moveTo>
                <a:lnTo>
                  <a:pt x="1143717" y="742694"/>
                </a:lnTo>
                <a:cubicBezTo>
                  <a:pt x="1138791" y="744661"/>
                  <a:pt x="1133961" y="747790"/>
                  <a:pt x="1128940" y="754081"/>
                </a:cubicBezTo>
                <a:cubicBezTo>
                  <a:pt x="1123065" y="761455"/>
                  <a:pt x="1117756" y="772732"/>
                  <a:pt x="1112226" y="785908"/>
                </a:cubicBezTo>
                <a:lnTo>
                  <a:pt x="1102670" y="808795"/>
                </a:lnTo>
                <a:lnTo>
                  <a:pt x="1117033" y="801757"/>
                </a:lnTo>
                <a:cubicBezTo>
                  <a:pt x="1135768" y="794004"/>
                  <a:pt x="1153858" y="784313"/>
                  <a:pt x="1169364" y="777207"/>
                </a:cubicBezTo>
                <a:cubicBezTo>
                  <a:pt x="1171302" y="768808"/>
                  <a:pt x="1173239" y="759763"/>
                  <a:pt x="1175178" y="750718"/>
                </a:cubicBezTo>
                <a:cubicBezTo>
                  <a:pt x="1170656" y="748780"/>
                  <a:pt x="1162903" y="746196"/>
                  <a:pt x="1153212" y="742319"/>
                </a:cubicBezTo>
                <a:close/>
                <a:moveTo>
                  <a:pt x="1443938" y="0"/>
                </a:moveTo>
                <a:cubicBezTo>
                  <a:pt x="1472365" y="12275"/>
                  <a:pt x="1501437" y="23904"/>
                  <a:pt x="1529217" y="37471"/>
                </a:cubicBezTo>
                <a:cubicBezTo>
                  <a:pt x="1538262" y="41994"/>
                  <a:pt x="1545369" y="52331"/>
                  <a:pt x="1549891" y="61376"/>
                </a:cubicBezTo>
                <a:cubicBezTo>
                  <a:pt x="1559582" y="80757"/>
                  <a:pt x="1569272" y="82049"/>
                  <a:pt x="1591885" y="76881"/>
                </a:cubicBezTo>
                <a:cubicBezTo>
                  <a:pt x="1646800" y="63960"/>
                  <a:pt x="1704299" y="57499"/>
                  <a:pt x="1758567" y="80111"/>
                </a:cubicBezTo>
                <a:cubicBezTo>
                  <a:pt x="1803146" y="98847"/>
                  <a:pt x="1849015" y="116936"/>
                  <a:pt x="1889717" y="142133"/>
                </a:cubicBezTo>
                <a:cubicBezTo>
                  <a:pt x="1967890" y="190587"/>
                  <a:pt x="2004069" y="267468"/>
                  <a:pt x="2016344" y="356624"/>
                </a:cubicBezTo>
                <a:cubicBezTo>
                  <a:pt x="2017636" y="365022"/>
                  <a:pt x="2020867" y="373421"/>
                  <a:pt x="2021513" y="381819"/>
                </a:cubicBezTo>
                <a:cubicBezTo>
                  <a:pt x="2022158" y="386988"/>
                  <a:pt x="2020867" y="392802"/>
                  <a:pt x="2018928" y="397325"/>
                </a:cubicBezTo>
                <a:cubicBezTo>
                  <a:pt x="2012468" y="414123"/>
                  <a:pt x="2002777" y="430274"/>
                  <a:pt x="1997609" y="447717"/>
                </a:cubicBezTo>
                <a:cubicBezTo>
                  <a:pt x="1987272" y="482605"/>
                  <a:pt x="1978873" y="518138"/>
                  <a:pt x="1969828" y="553671"/>
                </a:cubicBezTo>
                <a:cubicBezTo>
                  <a:pt x="1967890" y="561423"/>
                  <a:pt x="1962722" y="570468"/>
                  <a:pt x="1964014" y="576929"/>
                </a:cubicBezTo>
                <a:cubicBezTo>
                  <a:pt x="1973059" y="611816"/>
                  <a:pt x="1939463" y="621507"/>
                  <a:pt x="1925896" y="642180"/>
                </a:cubicBezTo>
                <a:cubicBezTo>
                  <a:pt x="1921374" y="648641"/>
                  <a:pt x="1911037" y="650579"/>
                  <a:pt x="1903930" y="660270"/>
                </a:cubicBezTo>
                <a:cubicBezTo>
                  <a:pt x="1891655" y="677068"/>
                  <a:pt x="1892302" y="691281"/>
                  <a:pt x="1898116" y="708078"/>
                </a:cubicBezTo>
                <a:cubicBezTo>
                  <a:pt x="1905222" y="728752"/>
                  <a:pt x="1902638" y="742966"/>
                  <a:pt x="1881964" y="757179"/>
                </a:cubicBezTo>
                <a:cubicBezTo>
                  <a:pt x="1864520" y="769454"/>
                  <a:pt x="1854184" y="792066"/>
                  <a:pt x="1840617" y="810801"/>
                </a:cubicBezTo>
                <a:cubicBezTo>
                  <a:pt x="1831572" y="823076"/>
                  <a:pt x="1822527" y="835351"/>
                  <a:pt x="1813482" y="847627"/>
                </a:cubicBezTo>
                <a:cubicBezTo>
                  <a:pt x="1806376" y="857964"/>
                  <a:pt x="1799269" y="868947"/>
                  <a:pt x="1792163" y="879283"/>
                </a:cubicBezTo>
                <a:cubicBezTo>
                  <a:pt x="1789578" y="883160"/>
                  <a:pt x="1788286" y="890266"/>
                  <a:pt x="1784410" y="891558"/>
                </a:cubicBezTo>
                <a:cubicBezTo>
                  <a:pt x="1756630" y="900604"/>
                  <a:pt x="1748231" y="927738"/>
                  <a:pt x="1732079" y="947120"/>
                </a:cubicBezTo>
                <a:cubicBezTo>
                  <a:pt x="1713343" y="969086"/>
                  <a:pt x="1696546" y="974900"/>
                  <a:pt x="1669411" y="966501"/>
                </a:cubicBezTo>
                <a:cubicBezTo>
                  <a:pt x="1648092" y="959395"/>
                  <a:pt x="1626126" y="952934"/>
                  <a:pt x="1605452" y="943889"/>
                </a:cubicBezTo>
                <a:cubicBezTo>
                  <a:pt x="1593177" y="938721"/>
                  <a:pt x="1585424" y="940012"/>
                  <a:pt x="1581548" y="953580"/>
                </a:cubicBezTo>
                <a:cubicBezTo>
                  <a:pt x="1574441" y="976192"/>
                  <a:pt x="1561520" y="998158"/>
                  <a:pt x="1593177" y="1014955"/>
                </a:cubicBezTo>
                <a:cubicBezTo>
                  <a:pt x="1607390" y="1022708"/>
                  <a:pt x="1617728" y="1038860"/>
                  <a:pt x="1626772" y="1053073"/>
                </a:cubicBezTo>
                <a:cubicBezTo>
                  <a:pt x="1653906" y="1095067"/>
                  <a:pt x="1699130" y="1112510"/>
                  <a:pt x="1740478" y="1128661"/>
                </a:cubicBezTo>
                <a:cubicBezTo>
                  <a:pt x="1854184" y="1173240"/>
                  <a:pt x="1920082" y="1257873"/>
                  <a:pt x="1956262" y="1368349"/>
                </a:cubicBezTo>
                <a:cubicBezTo>
                  <a:pt x="1973059" y="1420679"/>
                  <a:pt x="2011822" y="1454920"/>
                  <a:pt x="2046709" y="1502729"/>
                </a:cubicBezTo>
                <a:cubicBezTo>
                  <a:pt x="2053815" y="1479471"/>
                  <a:pt x="2063507" y="1462027"/>
                  <a:pt x="2064799" y="1443937"/>
                </a:cubicBezTo>
                <a:cubicBezTo>
                  <a:pt x="2073198" y="1347028"/>
                  <a:pt x="2069967" y="1250121"/>
                  <a:pt x="2053170" y="1154504"/>
                </a:cubicBezTo>
                <a:cubicBezTo>
                  <a:pt x="2051232" y="1144167"/>
                  <a:pt x="2048001" y="1133830"/>
                  <a:pt x="2044124" y="1124139"/>
                </a:cubicBezTo>
                <a:cubicBezTo>
                  <a:pt x="2037664" y="1104758"/>
                  <a:pt x="2027974" y="1093775"/>
                  <a:pt x="2004069" y="1100235"/>
                </a:cubicBezTo>
                <a:cubicBezTo>
                  <a:pt x="1993732" y="1102819"/>
                  <a:pt x="1978873" y="1100235"/>
                  <a:pt x="1969182" y="1095067"/>
                </a:cubicBezTo>
                <a:cubicBezTo>
                  <a:pt x="1939463" y="1078915"/>
                  <a:pt x="1910391" y="1061472"/>
                  <a:pt x="1881964" y="1042090"/>
                </a:cubicBezTo>
                <a:cubicBezTo>
                  <a:pt x="1877442" y="1038860"/>
                  <a:pt x="1877442" y="1022708"/>
                  <a:pt x="1881964" y="1016248"/>
                </a:cubicBezTo>
                <a:cubicBezTo>
                  <a:pt x="1893594" y="998804"/>
                  <a:pt x="1923958" y="996219"/>
                  <a:pt x="1946570" y="1008495"/>
                </a:cubicBezTo>
                <a:cubicBezTo>
                  <a:pt x="1975643" y="1024001"/>
                  <a:pt x="1981457" y="1023354"/>
                  <a:pt x="1989210" y="992344"/>
                </a:cubicBezTo>
                <a:cubicBezTo>
                  <a:pt x="1993732" y="973608"/>
                  <a:pt x="1993086" y="951642"/>
                  <a:pt x="1987272" y="933553"/>
                </a:cubicBezTo>
                <a:cubicBezTo>
                  <a:pt x="1978226" y="905126"/>
                  <a:pt x="1963368" y="878638"/>
                  <a:pt x="1951093" y="850857"/>
                </a:cubicBezTo>
                <a:cubicBezTo>
                  <a:pt x="1938818" y="823723"/>
                  <a:pt x="1927835" y="797234"/>
                  <a:pt x="1933649" y="766224"/>
                </a:cubicBezTo>
                <a:cubicBezTo>
                  <a:pt x="1935587" y="757179"/>
                  <a:pt x="1926543" y="746196"/>
                  <a:pt x="1925896" y="736505"/>
                </a:cubicBezTo>
                <a:cubicBezTo>
                  <a:pt x="1925250" y="724876"/>
                  <a:pt x="1925250" y="711955"/>
                  <a:pt x="1930419" y="702264"/>
                </a:cubicBezTo>
                <a:cubicBezTo>
                  <a:pt x="1935587" y="693220"/>
                  <a:pt x="1946570" y="689343"/>
                  <a:pt x="1955615" y="702910"/>
                </a:cubicBezTo>
                <a:cubicBezTo>
                  <a:pt x="1964014" y="715831"/>
                  <a:pt x="1973059" y="727460"/>
                  <a:pt x="1984687" y="739735"/>
                </a:cubicBezTo>
                <a:cubicBezTo>
                  <a:pt x="1982103" y="719708"/>
                  <a:pt x="1974997" y="697742"/>
                  <a:pt x="1999547" y="688051"/>
                </a:cubicBezTo>
                <a:cubicBezTo>
                  <a:pt x="2004716" y="686112"/>
                  <a:pt x="2015052" y="697095"/>
                  <a:pt x="2026035" y="703556"/>
                </a:cubicBezTo>
                <a:cubicBezTo>
                  <a:pt x="2041541" y="686759"/>
                  <a:pt x="2049940" y="702264"/>
                  <a:pt x="2060922" y="717123"/>
                </a:cubicBezTo>
                <a:cubicBezTo>
                  <a:pt x="2080950" y="745550"/>
                  <a:pt x="2103562" y="772038"/>
                  <a:pt x="2122944" y="800465"/>
                </a:cubicBezTo>
                <a:cubicBezTo>
                  <a:pt x="2131342" y="812740"/>
                  <a:pt x="2138449" y="826953"/>
                  <a:pt x="2142326" y="841166"/>
                </a:cubicBezTo>
                <a:cubicBezTo>
                  <a:pt x="2162999" y="912879"/>
                  <a:pt x="2183027" y="984591"/>
                  <a:pt x="2203054" y="1056303"/>
                </a:cubicBezTo>
                <a:cubicBezTo>
                  <a:pt x="2204347" y="1061472"/>
                  <a:pt x="2206285" y="1067286"/>
                  <a:pt x="2206285" y="1073101"/>
                </a:cubicBezTo>
                <a:cubicBezTo>
                  <a:pt x="2208223" y="1192621"/>
                  <a:pt x="2234711" y="1308912"/>
                  <a:pt x="2250217" y="1426494"/>
                </a:cubicBezTo>
                <a:cubicBezTo>
                  <a:pt x="2261200" y="1506605"/>
                  <a:pt x="2261200" y="1588654"/>
                  <a:pt x="2262492" y="1670057"/>
                </a:cubicBezTo>
                <a:cubicBezTo>
                  <a:pt x="2263138" y="1721096"/>
                  <a:pt x="2258616" y="1772780"/>
                  <a:pt x="2255386" y="1823819"/>
                </a:cubicBezTo>
                <a:cubicBezTo>
                  <a:pt x="2250863" y="1889070"/>
                  <a:pt x="2207578" y="1925250"/>
                  <a:pt x="2144263" y="1908453"/>
                </a:cubicBezTo>
                <a:cubicBezTo>
                  <a:pt x="2003423" y="1871627"/>
                  <a:pt x="1887133" y="1796684"/>
                  <a:pt x="1801854" y="1676518"/>
                </a:cubicBezTo>
                <a:cubicBezTo>
                  <a:pt x="1789578" y="1659074"/>
                  <a:pt x="1777949" y="1640338"/>
                  <a:pt x="1763089" y="1622895"/>
                </a:cubicBezTo>
                <a:cubicBezTo>
                  <a:pt x="1758567" y="1686855"/>
                  <a:pt x="1719804" y="1726264"/>
                  <a:pt x="1673934" y="1761151"/>
                </a:cubicBezTo>
                <a:cubicBezTo>
                  <a:pt x="1644216" y="1783763"/>
                  <a:pt x="1622895" y="1812836"/>
                  <a:pt x="1606098" y="1844492"/>
                </a:cubicBezTo>
                <a:cubicBezTo>
                  <a:pt x="1597054" y="1862582"/>
                  <a:pt x="1597699" y="1885194"/>
                  <a:pt x="1593177" y="1905868"/>
                </a:cubicBezTo>
                <a:cubicBezTo>
                  <a:pt x="1578963" y="1969827"/>
                  <a:pt x="1564104" y="2034433"/>
                  <a:pt x="1549245" y="2098393"/>
                </a:cubicBezTo>
                <a:cubicBezTo>
                  <a:pt x="1547953" y="2105499"/>
                  <a:pt x="1547307" y="2112606"/>
                  <a:pt x="1546661" y="2124235"/>
                </a:cubicBezTo>
                <a:cubicBezTo>
                  <a:pt x="1558290" y="2121005"/>
                  <a:pt x="1567335" y="2118421"/>
                  <a:pt x="1575733" y="2115836"/>
                </a:cubicBezTo>
                <a:cubicBezTo>
                  <a:pt x="1719804" y="2075135"/>
                  <a:pt x="1863228" y="2031849"/>
                  <a:pt x="2007946" y="1995024"/>
                </a:cubicBezTo>
                <a:cubicBezTo>
                  <a:pt x="2083534" y="1976288"/>
                  <a:pt x="2161707" y="1967244"/>
                  <a:pt x="2239234" y="1958845"/>
                </a:cubicBezTo>
                <a:cubicBezTo>
                  <a:pt x="2276705" y="1954969"/>
                  <a:pt x="2316115" y="1956906"/>
                  <a:pt x="2352940" y="1963367"/>
                </a:cubicBezTo>
                <a:cubicBezTo>
                  <a:pt x="2440158" y="1978872"/>
                  <a:pt x="2489904" y="2039601"/>
                  <a:pt x="2498303" y="2135218"/>
                </a:cubicBezTo>
                <a:cubicBezTo>
                  <a:pt x="2507348" y="2232127"/>
                  <a:pt x="2488612" y="2326451"/>
                  <a:pt x="2471169" y="2420775"/>
                </a:cubicBezTo>
                <a:cubicBezTo>
                  <a:pt x="2427237" y="2663047"/>
                  <a:pt x="2383305" y="2905964"/>
                  <a:pt x="2340019" y="3148235"/>
                </a:cubicBezTo>
                <a:cubicBezTo>
                  <a:pt x="2323868" y="3239976"/>
                  <a:pt x="2332912" y="3331716"/>
                  <a:pt x="2342603" y="3423456"/>
                </a:cubicBezTo>
                <a:cubicBezTo>
                  <a:pt x="2351002" y="3500982"/>
                  <a:pt x="2358755" y="3579155"/>
                  <a:pt x="2366508" y="3656681"/>
                </a:cubicBezTo>
                <a:cubicBezTo>
                  <a:pt x="2367153" y="3662497"/>
                  <a:pt x="2367799" y="3667665"/>
                  <a:pt x="2368446" y="3672833"/>
                </a:cubicBezTo>
                <a:cubicBezTo>
                  <a:pt x="2414315" y="3675417"/>
                  <a:pt x="2416900" y="3680586"/>
                  <a:pt x="2414962" y="3727748"/>
                </a:cubicBezTo>
                <a:cubicBezTo>
                  <a:pt x="2414315" y="3744545"/>
                  <a:pt x="2420776" y="3762635"/>
                  <a:pt x="2426590" y="3779433"/>
                </a:cubicBezTo>
                <a:cubicBezTo>
                  <a:pt x="2433698" y="3800106"/>
                  <a:pt x="2446618" y="3819488"/>
                  <a:pt x="2431759" y="3841454"/>
                </a:cubicBezTo>
                <a:cubicBezTo>
                  <a:pt x="2488612" y="3893139"/>
                  <a:pt x="2494427" y="3926088"/>
                  <a:pt x="2447265" y="3957099"/>
                </a:cubicBezTo>
                <a:cubicBezTo>
                  <a:pt x="2465354" y="3980356"/>
                  <a:pt x="2483444" y="4002968"/>
                  <a:pt x="2501533" y="4026226"/>
                </a:cubicBezTo>
                <a:cubicBezTo>
                  <a:pt x="2500241" y="4027519"/>
                  <a:pt x="2498949" y="4028811"/>
                  <a:pt x="2497657" y="4030103"/>
                </a:cubicBezTo>
                <a:cubicBezTo>
                  <a:pt x="2486028" y="4019120"/>
                  <a:pt x="2474399" y="4008137"/>
                  <a:pt x="2460186" y="3995216"/>
                </a:cubicBezTo>
                <a:cubicBezTo>
                  <a:pt x="2459539" y="4002323"/>
                  <a:pt x="2456956" y="4006845"/>
                  <a:pt x="2458247" y="4010721"/>
                </a:cubicBezTo>
                <a:cubicBezTo>
                  <a:pt x="2464062" y="4033333"/>
                  <a:pt x="2464708" y="4055299"/>
                  <a:pt x="2453079" y="4077265"/>
                </a:cubicBezTo>
                <a:cubicBezTo>
                  <a:pt x="2449848" y="4083079"/>
                  <a:pt x="2455017" y="4094709"/>
                  <a:pt x="2459539" y="4101815"/>
                </a:cubicBezTo>
                <a:cubicBezTo>
                  <a:pt x="2486028" y="4141870"/>
                  <a:pt x="2512516" y="4181926"/>
                  <a:pt x="2541588" y="4220043"/>
                </a:cubicBezTo>
                <a:cubicBezTo>
                  <a:pt x="2566786" y="4253639"/>
                  <a:pt x="2544173" y="4324705"/>
                  <a:pt x="2503471" y="4329873"/>
                </a:cubicBezTo>
                <a:cubicBezTo>
                  <a:pt x="2480213" y="4332457"/>
                  <a:pt x="2455664" y="4326643"/>
                  <a:pt x="2431759" y="4324059"/>
                </a:cubicBezTo>
                <a:cubicBezTo>
                  <a:pt x="2420776" y="4322766"/>
                  <a:pt x="2409793" y="4320182"/>
                  <a:pt x="2398810" y="4318244"/>
                </a:cubicBezTo>
                <a:cubicBezTo>
                  <a:pt x="2397518" y="4318244"/>
                  <a:pt x="2395580" y="4318890"/>
                  <a:pt x="2394288" y="4318244"/>
                </a:cubicBezTo>
                <a:cubicBezTo>
                  <a:pt x="2380720" y="4317598"/>
                  <a:pt x="2296087" y="4274312"/>
                  <a:pt x="2285750" y="4262683"/>
                </a:cubicBezTo>
                <a:cubicBezTo>
                  <a:pt x="2284458" y="4260745"/>
                  <a:pt x="2282520" y="4258807"/>
                  <a:pt x="2280582" y="4258161"/>
                </a:cubicBezTo>
                <a:cubicBezTo>
                  <a:pt x="2254739" y="4243301"/>
                  <a:pt x="2229544" y="4227796"/>
                  <a:pt x="2203054" y="4213583"/>
                </a:cubicBezTo>
                <a:cubicBezTo>
                  <a:pt x="2189487" y="4206476"/>
                  <a:pt x="2137803" y="4144455"/>
                  <a:pt x="2131342" y="4127657"/>
                </a:cubicBezTo>
                <a:cubicBezTo>
                  <a:pt x="2128758" y="4121843"/>
                  <a:pt x="2121006" y="4117967"/>
                  <a:pt x="2117775" y="4112152"/>
                </a:cubicBezTo>
                <a:cubicBezTo>
                  <a:pt x="2109376" y="4098585"/>
                  <a:pt x="2101624" y="4084371"/>
                  <a:pt x="2093225" y="4070158"/>
                </a:cubicBezTo>
                <a:cubicBezTo>
                  <a:pt x="2088703" y="4062405"/>
                  <a:pt x="2082888" y="4055945"/>
                  <a:pt x="2078366" y="4048839"/>
                </a:cubicBezTo>
                <a:cubicBezTo>
                  <a:pt x="2068029" y="4032687"/>
                  <a:pt x="2058338" y="4016536"/>
                  <a:pt x="2048647" y="3999738"/>
                </a:cubicBezTo>
                <a:cubicBezTo>
                  <a:pt x="2044124" y="3991985"/>
                  <a:pt x="2040249" y="3983587"/>
                  <a:pt x="2035726" y="3975834"/>
                </a:cubicBezTo>
                <a:cubicBezTo>
                  <a:pt x="2031204" y="3969374"/>
                  <a:pt x="2025389" y="3962913"/>
                  <a:pt x="2021513" y="3956452"/>
                </a:cubicBezTo>
                <a:cubicBezTo>
                  <a:pt x="2007300" y="3935132"/>
                  <a:pt x="2000839" y="3910583"/>
                  <a:pt x="1980811" y="3890554"/>
                </a:cubicBezTo>
                <a:cubicBezTo>
                  <a:pt x="1956907" y="3866651"/>
                  <a:pt x="1943986" y="3832410"/>
                  <a:pt x="1925896" y="3803336"/>
                </a:cubicBezTo>
                <a:cubicBezTo>
                  <a:pt x="1923958" y="3800106"/>
                  <a:pt x="1919436" y="3797522"/>
                  <a:pt x="1916205" y="3794938"/>
                </a:cubicBezTo>
                <a:cubicBezTo>
                  <a:pt x="1914268" y="3793646"/>
                  <a:pt x="1910391" y="3794292"/>
                  <a:pt x="1909744" y="3793000"/>
                </a:cubicBezTo>
                <a:cubicBezTo>
                  <a:pt x="1894239" y="3771034"/>
                  <a:pt x="1879380" y="3749068"/>
                  <a:pt x="1864520" y="3727102"/>
                </a:cubicBezTo>
                <a:cubicBezTo>
                  <a:pt x="1860645" y="3721288"/>
                  <a:pt x="1856768" y="3714827"/>
                  <a:pt x="1851600" y="3710951"/>
                </a:cubicBezTo>
                <a:cubicBezTo>
                  <a:pt x="1825757" y="3692861"/>
                  <a:pt x="1827696" y="3653451"/>
                  <a:pt x="1849662" y="3630840"/>
                </a:cubicBezTo>
                <a:cubicBezTo>
                  <a:pt x="1901346" y="3577863"/>
                  <a:pt x="1967890" y="3545560"/>
                  <a:pt x="2024743" y="3499690"/>
                </a:cubicBezTo>
                <a:cubicBezTo>
                  <a:pt x="2035080" y="3491291"/>
                  <a:pt x="2048647" y="3486769"/>
                  <a:pt x="2061568" y="3481601"/>
                </a:cubicBezTo>
                <a:cubicBezTo>
                  <a:pt x="2077073" y="3475786"/>
                  <a:pt x="2082242" y="3467387"/>
                  <a:pt x="2073198" y="3452528"/>
                </a:cubicBezTo>
                <a:cubicBezTo>
                  <a:pt x="2071259" y="3449297"/>
                  <a:pt x="2069321" y="3445421"/>
                  <a:pt x="2067382" y="3441545"/>
                </a:cubicBezTo>
                <a:cubicBezTo>
                  <a:pt x="2051232" y="3408596"/>
                  <a:pt x="2056400" y="3398905"/>
                  <a:pt x="2095164" y="3395029"/>
                </a:cubicBezTo>
                <a:cubicBezTo>
                  <a:pt x="2071259" y="3106887"/>
                  <a:pt x="2031204" y="2820038"/>
                  <a:pt x="2029911" y="2524790"/>
                </a:cubicBezTo>
                <a:cubicBezTo>
                  <a:pt x="2010530" y="2532543"/>
                  <a:pt x="1992440" y="2537065"/>
                  <a:pt x="1977581" y="2546110"/>
                </a:cubicBezTo>
                <a:cubicBezTo>
                  <a:pt x="1876796" y="2610070"/>
                  <a:pt x="1776657" y="2675322"/>
                  <a:pt x="1675872" y="2740574"/>
                </a:cubicBezTo>
                <a:cubicBezTo>
                  <a:pt x="1670058" y="2744449"/>
                  <a:pt x="1664243" y="2749618"/>
                  <a:pt x="1658428" y="2754140"/>
                </a:cubicBezTo>
                <a:cubicBezTo>
                  <a:pt x="1620311" y="2781275"/>
                  <a:pt x="1619665" y="2781275"/>
                  <a:pt x="1633232" y="2827791"/>
                </a:cubicBezTo>
                <a:cubicBezTo>
                  <a:pt x="1660367" y="2923408"/>
                  <a:pt x="1692024" y="3017086"/>
                  <a:pt x="1715282" y="3113994"/>
                </a:cubicBezTo>
                <a:cubicBezTo>
                  <a:pt x="1764382" y="3316856"/>
                  <a:pt x="1772135" y="3522948"/>
                  <a:pt x="1755337" y="3730332"/>
                </a:cubicBezTo>
                <a:cubicBezTo>
                  <a:pt x="1746292" y="3838870"/>
                  <a:pt x="1733371" y="3948700"/>
                  <a:pt x="1740478" y="4056591"/>
                </a:cubicBezTo>
                <a:cubicBezTo>
                  <a:pt x="1747584" y="4161252"/>
                  <a:pt x="1724326" y="4254931"/>
                  <a:pt x="1695900" y="4351839"/>
                </a:cubicBezTo>
                <a:cubicBezTo>
                  <a:pt x="1671350" y="4433888"/>
                  <a:pt x="1657136" y="4519168"/>
                  <a:pt x="1639047" y="4603801"/>
                </a:cubicBezTo>
                <a:cubicBezTo>
                  <a:pt x="1611267" y="4733659"/>
                  <a:pt x="1586070" y="4863516"/>
                  <a:pt x="1555705" y="4992728"/>
                </a:cubicBezTo>
                <a:cubicBezTo>
                  <a:pt x="1522756" y="5131630"/>
                  <a:pt x="1500145" y="5271824"/>
                  <a:pt x="1489162" y="5413957"/>
                </a:cubicBezTo>
                <a:cubicBezTo>
                  <a:pt x="1485931" y="5458535"/>
                  <a:pt x="1477532" y="5502466"/>
                  <a:pt x="1472365" y="5547044"/>
                </a:cubicBezTo>
                <a:cubicBezTo>
                  <a:pt x="1470426" y="5561257"/>
                  <a:pt x="1471072" y="5576117"/>
                  <a:pt x="1471718" y="5590976"/>
                </a:cubicBezTo>
                <a:cubicBezTo>
                  <a:pt x="1472365" y="5604544"/>
                  <a:pt x="1476240" y="5614880"/>
                  <a:pt x="1489808" y="5624571"/>
                </a:cubicBezTo>
                <a:cubicBezTo>
                  <a:pt x="1502083" y="5632970"/>
                  <a:pt x="1507251" y="5652352"/>
                  <a:pt x="1513712" y="5667211"/>
                </a:cubicBezTo>
                <a:cubicBezTo>
                  <a:pt x="1517589" y="5675610"/>
                  <a:pt x="1518234" y="5685301"/>
                  <a:pt x="1520819" y="5694992"/>
                </a:cubicBezTo>
                <a:cubicBezTo>
                  <a:pt x="1533739" y="5693053"/>
                  <a:pt x="1544077" y="5690469"/>
                  <a:pt x="1554413" y="5689176"/>
                </a:cubicBezTo>
                <a:cubicBezTo>
                  <a:pt x="1617081" y="5683362"/>
                  <a:pt x="1657783" y="5717603"/>
                  <a:pt x="1664243" y="5782209"/>
                </a:cubicBezTo>
                <a:cubicBezTo>
                  <a:pt x="1664889" y="5791254"/>
                  <a:pt x="1666827" y="5799652"/>
                  <a:pt x="1668119" y="5808698"/>
                </a:cubicBezTo>
                <a:cubicBezTo>
                  <a:pt x="1672642" y="5835186"/>
                  <a:pt x="1680394" y="5857798"/>
                  <a:pt x="1715282" y="5851983"/>
                </a:cubicBezTo>
                <a:cubicBezTo>
                  <a:pt x="1719158" y="5851337"/>
                  <a:pt x="1723034" y="5855214"/>
                  <a:pt x="1726265" y="5858444"/>
                </a:cubicBezTo>
                <a:cubicBezTo>
                  <a:pt x="1640985" y="5862966"/>
                  <a:pt x="1562813" y="5847461"/>
                  <a:pt x="1502083" y="5769934"/>
                </a:cubicBezTo>
                <a:cubicBezTo>
                  <a:pt x="1502083" y="5793838"/>
                  <a:pt x="1498206" y="5811928"/>
                  <a:pt x="1502729" y="5828079"/>
                </a:cubicBezTo>
                <a:cubicBezTo>
                  <a:pt x="1507897" y="5846169"/>
                  <a:pt x="1509189" y="5861028"/>
                  <a:pt x="1503375" y="5879763"/>
                </a:cubicBezTo>
                <a:cubicBezTo>
                  <a:pt x="1497560" y="5897207"/>
                  <a:pt x="1494330" y="5908836"/>
                  <a:pt x="1476240" y="5894623"/>
                </a:cubicBezTo>
                <a:cubicBezTo>
                  <a:pt x="1464612" y="5981841"/>
                  <a:pt x="1469134" y="6065828"/>
                  <a:pt x="1494976" y="6149169"/>
                </a:cubicBezTo>
                <a:cubicBezTo>
                  <a:pt x="1503375" y="6176304"/>
                  <a:pt x="1505314" y="6202146"/>
                  <a:pt x="1484639" y="6227342"/>
                </a:cubicBezTo>
                <a:cubicBezTo>
                  <a:pt x="1458151" y="6260291"/>
                  <a:pt x="1421972" y="6266752"/>
                  <a:pt x="1387084" y="6239617"/>
                </a:cubicBezTo>
                <a:cubicBezTo>
                  <a:pt x="1359951" y="6218944"/>
                  <a:pt x="1333462" y="6196331"/>
                  <a:pt x="1307619" y="6173720"/>
                </a:cubicBezTo>
                <a:cubicBezTo>
                  <a:pt x="1299867" y="6167259"/>
                  <a:pt x="1295991" y="6156922"/>
                  <a:pt x="1290176" y="6148524"/>
                </a:cubicBezTo>
                <a:cubicBezTo>
                  <a:pt x="1285653" y="6142063"/>
                  <a:pt x="1280486" y="6136894"/>
                  <a:pt x="1274670" y="6131080"/>
                </a:cubicBezTo>
                <a:cubicBezTo>
                  <a:pt x="1270795" y="6127203"/>
                  <a:pt x="1264980" y="6124619"/>
                  <a:pt x="1262395" y="6120743"/>
                </a:cubicBezTo>
                <a:cubicBezTo>
                  <a:pt x="1247537" y="6097484"/>
                  <a:pt x="1233323" y="6074226"/>
                  <a:pt x="1218463" y="6050968"/>
                </a:cubicBezTo>
                <a:cubicBezTo>
                  <a:pt x="1210065" y="6038048"/>
                  <a:pt x="1197144" y="6027710"/>
                  <a:pt x="1191975" y="6014144"/>
                </a:cubicBezTo>
                <a:cubicBezTo>
                  <a:pt x="1182284" y="5985071"/>
                  <a:pt x="1177762" y="5954706"/>
                  <a:pt x="1169364" y="5925634"/>
                </a:cubicBezTo>
                <a:cubicBezTo>
                  <a:pt x="1165487" y="5910774"/>
                  <a:pt x="1156442" y="5897207"/>
                  <a:pt x="1151274" y="5882347"/>
                </a:cubicBezTo>
                <a:cubicBezTo>
                  <a:pt x="1139645" y="5844876"/>
                  <a:pt x="1129954" y="5806113"/>
                  <a:pt x="1118324" y="5768642"/>
                </a:cubicBezTo>
                <a:cubicBezTo>
                  <a:pt x="1115094" y="5758951"/>
                  <a:pt x="1104112" y="5752491"/>
                  <a:pt x="1099590" y="5743445"/>
                </a:cubicBezTo>
                <a:cubicBezTo>
                  <a:pt x="1085376" y="5714373"/>
                  <a:pt x="1073747" y="5683362"/>
                  <a:pt x="1058888" y="5654290"/>
                </a:cubicBezTo>
                <a:cubicBezTo>
                  <a:pt x="1047259" y="5631032"/>
                  <a:pt x="1028523" y="5611004"/>
                  <a:pt x="1020770" y="5586454"/>
                </a:cubicBezTo>
                <a:cubicBezTo>
                  <a:pt x="1009141" y="5548337"/>
                  <a:pt x="977485" y="5512158"/>
                  <a:pt x="1003327" y="5468872"/>
                </a:cubicBezTo>
                <a:cubicBezTo>
                  <a:pt x="1005911" y="5464349"/>
                  <a:pt x="1010434" y="5459181"/>
                  <a:pt x="1014956" y="5457243"/>
                </a:cubicBezTo>
                <a:cubicBezTo>
                  <a:pt x="1061472" y="5435923"/>
                  <a:pt x="1107342" y="5414602"/>
                  <a:pt x="1154504" y="5394575"/>
                </a:cubicBezTo>
                <a:cubicBezTo>
                  <a:pt x="1179700" y="5383592"/>
                  <a:pt x="1205543" y="5373901"/>
                  <a:pt x="1230738" y="5364210"/>
                </a:cubicBezTo>
                <a:cubicBezTo>
                  <a:pt x="1252059" y="5355811"/>
                  <a:pt x="1250120" y="5342245"/>
                  <a:pt x="1242368" y="5324801"/>
                </a:cubicBezTo>
                <a:cubicBezTo>
                  <a:pt x="1231385" y="5300251"/>
                  <a:pt x="1235907" y="5291206"/>
                  <a:pt x="1263042" y="5288621"/>
                </a:cubicBezTo>
                <a:cubicBezTo>
                  <a:pt x="1265626" y="5225308"/>
                  <a:pt x="1270148" y="5160702"/>
                  <a:pt x="1270795" y="5096743"/>
                </a:cubicBezTo>
                <a:cubicBezTo>
                  <a:pt x="1272087" y="4963009"/>
                  <a:pt x="1270148" y="4829921"/>
                  <a:pt x="1272732" y="4696188"/>
                </a:cubicBezTo>
                <a:cubicBezTo>
                  <a:pt x="1275962" y="4556639"/>
                  <a:pt x="1308266" y="4422260"/>
                  <a:pt x="1361888" y="4293048"/>
                </a:cubicBezTo>
                <a:cubicBezTo>
                  <a:pt x="1374809" y="4262037"/>
                  <a:pt x="1379978" y="4232318"/>
                  <a:pt x="1376101" y="4198077"/>
                </a:cubicBezTo>
                <a:cubicBezTo>
                  <a:pt x="1367057" y="4115382"/>
                  <a:pt x="1367057" y="4032041"/>
                  <a:pt x="1353490" y="3949992"/>
                </a:cubicBezTo>
                <a:cubicBezTo>
                  <a:pt x="1337985" y="3856313"/>
                  <a:pt x="1314727" y="3763927"/>
                  <a:pt x="1289530" y="3672187"/>
                </a:cubicBezTo>
                <a:cubicBezTo>
                  <a:pt x="1261750" y="3572049"/>
                  <a:pt x="1228801" y="3473201"/>
                  <a:pt x="1196497" y="3374355"/>
                </a:cubicBezTo>
                <a:cubicBezTo>
                  <a:pt x="1167425" y="3285200"/>
                  <a:pt x="1115094" y="3208319"/>
                  <a:pt x="1058888" y="3134022"/>
                </a:cubicBezTo>
                <a:cubicBezTo>
                  <a:pt x="1048551" y="3120454"/>
                  <a:pt x="1037568" y="3106887"/>
                  <a:pt x="1027876" y="3093321"/>
                </a:cubicBezTo>
                <a:cubicBezTo>
                  <a:pt x="999451" y="3054557"/>
                  <a:pt x="969086" y="3021608"/>
                  <a:pt x="919339" y="3005457"/>
                </a:cubicBezTo>
                <a:cubicBezTo>
                  <a:pt x="865071" y="2988013"/>
                  <a:pt x="821785" y="2948603"/>
                  <a:pt x="794004" y="2897565"/>
                </a:cubicBezTo>
                <a:cubicBezTo>
                  <a:pt x="716477" y="2754140"/>
                  <a:pt x="681591" y="2601671"/>
                  <a:pt x="706141" y="2438864"/>
                </a:cubicBezTo>
                <a:cubicBezTo>
                  <a:pt x="710663" y="2410438"/>
                  <a:pt x="721000" y="2382012"/>
                  <a:pt x="735860" y="2356816"/>
                </a:cubicBezTo>
                <a:cubicBezTo>
                  <a:pt x="758471" y="2318052"/>
                  <a:pt x="772684" y="2277996"/>
                  <a:pt x="781729" y="2234711"/>
                </a:cubicBezTo>
                <a:cubicBezTo>
                  <a:pt x="784959" y="2219205"/>
                  <a:pt x="804987" y="2177858"/>
                  <a:pt x="810156" y="2162353"/>
                </a:cubicBezTo>
                <a:cubicBezTo>
                  <a:pt x="848919" y="2049939"/>
                  <a:pt x="843105" y="1960136"/>
                  <a:pt x="834706" y="1841908"/>
                </a:cubicBezTo>
                <a:cubicBezTo>
                  <a:pt x="826953" y="1728849"/>
                  <a:pt x="849565" y="1617080"/>
                  <a:pt x="852796" y="1502729"/>
                </a:cubicBezTo>
                <a:cubicBezTo>
                  <a:pt x="854088" y="1450398"/>
                  <a:pt x="838582" y="1397421"/>
                  <a:pt x="829538" y="1338630"/>
                </a:cubicBezTo>
                <a:cubicBezTo>
                  <a:pt x="808864" y="1353489"/>
                  <a:pt x="746843" y="1363180"/>
                  <a:pt x="732629" y="1375455"/>
                </a:cubicBezTo>
                <a:cubicBezTo>
                  <a:pt x="635074" y="1463965"/>
                  <a:pt x="533643" y="1548598"/>
                  <a:pt x="425751" y="1624187"/>
                </a:cubicBezTo>
                <a:cubicBezTo>
                  <a:pt x="390219" y="1649384"/>
                  <a:pt x="365669" y="1682978"/>
                  <a:pt x="352747" y="1725618"/>
                </a:cubicBezTo>
                <a:cubicBezTo>
                  <a:pt x="334658" y="1786993"/>
                  <a:pt x="317214" y="1849015"/>
                  <a:pt x="297832" y="1910390"/>
                </a:cubicBezTo>
                <a:cubicBezTo>
                  <a:pt x="270698" y="1996316"/>
                  <a:pt x="239688" y="2081596"/>
                  <a:pt x="214491" y="2168167"/>
                </a:cubicBezTo>
                <a:cubicBezTo>
                  <a:pt x="198340" y="2223082"/>
                  <a:pt x="188003" y="2280581"/>
                  <a:pt x="177666" y="2337433"/>
                </a:cubicBezTo>
                <a:cubicBezTo>
                  <a:pt x="170559" y="2378782"/>
                  <a:pt x="184773" y="2413669"/>
                  <a:pt x="217722" y="2441449"/>
                </a:cubicBezTo>
                <a:cubicBezTo>
                  <a:pt x="254547" y="2472460"/>
                  <a:pt x="282327" y="2508639"/>
                  <a:pt x="293310" y="2557739"/>
                </a:cubicBezTo>
                <a:cubicBezTo>
                  <a:pt x="301063" y="2591980"/>
                  <a:pt x="317861" y="2624929"/>
                  <a:pt x="328844" y="2658524"/>
                </a:cubicBezTo>
                <a:cubicBezTo>
                  <a:pt x="331428" y="2666277"/>
                  <a:pt x="328197" y="2682428"/>
                  <a:pt x="324967" y="2683074"/>
                </a:cubicBezTo>
                <a:cubicBezTo>
                  <a:pt x="314630" y="2685658"/>
                  <a:pt x="297832" y="2686950"/>
                  <a:pt x="292018" y="2681136"/>
                </a:cubicBezTo>
                <a:cubicBezTo>
                  <a:pt x="277805" y="2665631"/>
                  <a:pt x="266822" y="2645603"/>
                  <a:pt x="257131" y="2626868"/>
                </a:cubicBezTo>
                <a:cubicBezTo>
                  <a:pt x="250671" y="2613946"/>
                  <a:pt x="250671" y="2597794"/>
                  <a:pt x="244210" y="2584874"/>
                </a:cubicBezTo>
                <a:cubicBezTo>
                  <a:pt x="240333" y="2577121"/>
                  <a:pt x="229997" y="2569369"/>
                  <a:pt x="221598" y="2568722"/>
                </a:cubicBezTo>
                <a:cubicBezTo>
                  <a:pt x="215783" y="2568076"/>
                  <a:pt x="206092" y="2577767"/>
                  <a:pt x="202862" y="2584874"/>
                </a:cubicBezTo>
                <a:cubicBezTo>
                  <a:pt x="180250" y="2641081"/>
                  <a:pt x="185418" y="2699872"/>
                  <a:pt x="189941" y="2758663"/>
                </a:cubicBezTo>
                <a:cubicBezTo>
                  <a:pt x="192525" y="2793550"/>
                  <a:pt x="193171" y="2828437"/>
                  <a:pt x="191233" y="2863324"/>
                </a:cubicBezTo>
                <a:cubicBezTo>
                  <a:pt x="189941" y="2889812"/>
                  <a:pt x="164745" y="2907256"/>
                  <a:pt x="140194" y="2899503"/>
                </a:cubicBezTo>
                <a:cubicBezTo>
                  <a:pt x="131150" y="2896919"/>
                  <a:pt x="125335" y="2883351"/>
                  <a:pt x="117583" y="2873661"/>
                </a:cubicBezTo>
                <a:cubicBezTo>
                  <a:pt x="91740" y="2885290"/>
                  <a:pt x="85926" y="2882060"/>
                  <a:pt x="80111" y="2851049"/>
                </a:cubicBezTo>
                <a:cubicBezTo>
                  <a:pt x="77528" y="2836190"/>
                  <a:pt x="78173" y="2820685"/>
                  <a:pt x="56207" y="2818746"/>
                </a:cubicBezTo>
                <a:cubicBezTo>
                  <a:pt x="51685" y="2818100"/>
                  <a:pt x="48454" y="2798072"/>
                  <a:pt x="45870" y="2786443"/>
                </a:cubicBezTo>
                <a:cubicBezTo>
                  <a:pt x="32949" y="2731529"/>
                  <a:pt x="16152" y="2676614"/>
                  <a:pt x="8399" y="2621053"/>
                </a:cubicBezTo>
                <a:cubicBezTo>
                  <a:pt x="646" y="2568722"/>
                  <a:pt x="2585" y="2514454"/>
                  <a:pt x="0" y="2461477"/>
                </a:cubicBezTo>
                <a:cubicBezTo>
                  <a:pt x="0" y="2460830"/>
                  <a:pt x="646" y="2460185"/>
                  <a:pt x="646" y="2458892"/>
                </a:cubicBezTo>
                <a:cubicBezTo>
                  <a:pt x="2585" y="2336142"/>
                  <a:pt x="46516" y="2219852"/>
                  <a:pt x="58792" y="2099039"/>
                </a:cubicBezTo>
                <a:cubicBezTo>
                  <a:pt x="73004" y="1953676"/>
                  <a:pt x="107892" y="1812189"/>
                  <a:pt x="149885" y="1672642"/>
                </a:cubicBezTo>
                <a:cubicBezTo>
                  <a:pt x="164099" y="1626125"/>
                  <a:pt x="180896" y="1578963"/>
                  <a:pt x="205447" y="1538262"/>
                </a:cubicBezTo>
                <a:cubicBezTo>
                  <a:pt x="235811" y="1487869"/>
                  <a:pt x="273282" y="1440707"/>
                  <a:pt x="312046" y="1396129"/>
                </a:cubicBezTo>
                <a:cubicBezTo>
                  <a:pt x="364377" y="1336046"/>
                  <a:pt x="421229" y="1279838"/>
                  <a:pt x="476144" y="1222339"/>
                </a:cubicBezTo>
                <a:cubicBezTo>
                  <a:pt x="523307" y="1171948"/>
                  <a:pt x="573053" y="1123493"/>
                  <a:pt x="617631" y="1070517"/>
                </a:cubicBezTo>
                <a:cubicBezTo>
                  <a:pt x="687405" y="986529"/>
                  <a:pt x="766224" y="912232"/>
                  <a:pt x="861840" y="859256"/>
                </a:cubicBezTo>
                <a:cubicBezTo>
                  <a:pt x="894466" y="841166"/>
                  <a:pt x="928707" y="826468"/>
                  <a:pt x="964563" y="818150"/>
                </a:cubicBezTo>
                <a:lnTo>
                  <a:pt x="973653" y="817922"/>
                </a:lnTo>
                <a:lnTo>
                  <a:pt x="983327" y="792885"/>
                </a:lnTo>
                <a:cubicBezTo>
                  <a:pt x="995840" y="769241"/>
                  <a:pt x="918883" y="811201"/>
                  <a:pt x="939449" y="799242"/>
                </a:cubicBezTo>
                <a:cubicBezTo>
                  <a:pt x="971442" y="780641"/>
                  <a:pt x="963338" y="780316"/>
                  <a:pt x="979302" y="761680"/>
                </a:cubicBezTo>
                <a:cubicBezTo>
                  <a:pt x="986340" y="753136"/>
                  <a:pt x="970583" y="763766"/>
                  <a:pt x="958163" y="765170"/>
                </a:cubicBezTo>
                <a:lnTo>
                  <a:pt x="953508" y="763945"/>
                </a:lnTo>
                <a:lnTo>
                  <a:pt x="957567" y="761349"/>
                </a:lnTo>
                <a:cubicBezTo>
                  <a:pt x="966947" y="752606"/>
                  <a:pt x="980209" y="731770"/>
                  <a:pt x="986064" y="722379"/>
                </a:cubicBezTo>
                <a:lnTo>
                  <a:pt x="988136" y="719059"/>
                </a:lnTo>
                <a:lnTo>
                  <a:pt x="987878" y="719820"/>
                </a:lnTo>
                <a:cubicBezTo>
                  <a:pt x="988972" y="717836"/>
                  <a:pt x="989250" y="717302"/>
                  <a:pt x="988890" y="717851"/>
                </a:cubicBezTo>
                <a:lnTo>
                  <a:pt x="988136" y="719059"/>
                </a:lnTo>
                <a:lnTo>
                  <a:pt x="999534" y="685289"/>
                </a:lnTo>
                <a:cubicBezTo>
                  <a:pt x="1002978" y="673405"/>
                  <a:pt x="1005138" y="661267"/>
                  <a:pt x="1003490" y="649230"/>
                </a:cubicBezTo>
                <a:cubicBezTo>
                  <a:pt x="1002665" y="639456"/>
                  <a:pt x="1003646" y="630163"/>
                  <a:pt x="1004723" y="623511"/>
                </a:cubicBezTo>
                <a:cubicBezTo>
                  <a:pt x="1012027" y="583021"/>
                  <a:pt x="1038962" y="579231"/>
                  <a:pt x="1062625" y="545686"/>
                </a:cubicBezTo>
                <a:cubicBezTo>
                  <a:pt x="1064115" y="543919"/>
                  <a:pt x="1011995" y="573685"/>
                  <a:pt x="1013608" y="568881"/>
                </a:cubicBezTo>
                <a:cubicBezTo>
                  <a:pt x="1043152" y="555659"/>
                  <a:pt x="1056272" y="542185"/>
                  <a:pt x="1063136" y="527851"/>
                </a:cubicBezTo>
                <a:cubicBezTo>
                  <a:pt x="1066020" y="521678"/>
                  <a:pt x="1054725" y="540297"/>
                  <a:pt x="1030019" y="539104"/>
                </a:cubicBezTo>
                <a:cubicBezTo>
                  <a:pt x="1056858" y="507309"/>
                  <a:pt x="1038140" y="493371"/>
                  <a:pt x="1052152" y="482976"/>
                </a:cubicBezTo>
                <a:cubicBezTo>
                  <a:pt x="1076615" y="464885"/>
                  <a:pt x="1081687" y="480103"/>
                  <a:pt x="1113017" y="422315"/>
                </a:cubicBezTo>
                <a:cubicBezTo>
                  <a:pt x="1123083" y="404051"/>
                  <a:pt x="1116164" y="389368"/>
                  <a:pt x="1120346" y="376144"/>
                </a:cubicBezTo>
                <a:cubicBezTo>
                  <a:pt x="1127096" y="354502"/>
                  <a:pt x="1147422" y="323258"/>
                  <a:pt x="1165622" y="314654"/>
                </a:cubicBezTo>
                <a:lnTo>
                  <a:pt x="1170965" y="310826"/>
                </a:lnTo>
                <a:lnTo>
                  <a:pt x="1175905" y="273474"/>
                </a:lnTo>
                <a:cubicBezTo>
                  <a:pt x="1197830" y="171205"/>
                  <a:pt x="1267726" y="81565"/>
                  <a:pt x="1367057" y="41348"/>
                </a:cubicBezTo>
                <a:cubicBezTo>
                  <a:pt x="1385792" y="34241"/>
                  <a:pt x="1405175" y="30365"/>
                  <a:pt x="1424556" y="21966"/>
                </a:cubicBezTo>
                <a:cubicBezTo>
                  <a:pt x="1403236" y="20674"/>
                  <a:pt x="1382562" y="19382"/>
                  <a:pt x="1353490" y="18090"/>
                </a:cubicBezTo>
                <a:cubicBezTo>
                  <a:pt x="1368349" y="10337"/>
                  <a:pt x="1376101" y="6461"/>
                  <a:pt x="1383854" y="1938"/>
                </a:cubicBezTo>
                <a:cubicBezTo>
                  <a:pt x="1405175" y="0"/>
                  <a:pt x="1424556" y="0"/>
                  <a:pt x="14439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4"/>
          <p:cNvSpPr/>
          <p:nvPr/>
        </p:nvSpPr>
        <p:spPr>
          <a:xfrm>
            <a:off x="650332" y="4630444"/>
            <a:ext cx="609974" cy="371528"/>
          </a:xfrm>
          <a:custGeom>
            <a:rect b="b" l="l" r="r" t="t"/>
            <a:pathLst>
              <a:path extrusionOk="0" h="2666595" w="5134312">
                <a:moveTo>
                  <a:pt x="5112395" y="2624384"/>
                </a:moveTo>
                <a:cubicBezTo>
                  <a:pt x="5086825" y="2621137"/>
                  <a:pt x="5062879" y="2610179"/>
                  <a:pt x="5037308" y="2608555"/>
                </a:cubicBezTo>
                <a:cubicBezTo>
                  <a:pt x="5033250" y="2608149"/>
                  <a:pt x="5028785" y="2606526"/>
                  <a:pt x="5029597" y="2601249"/>
                </a:cubicBezTo>
                <a:cubicBezTo>
                  <a:pt x="5030409" y="2595973"/>
                  <a:pt x="5035279" y="2596379"/>
                  <a:pt x="5039338" y="2595973"/>
                </a:cubicBezTo>
                <a:cubicBezTo>
                  <a:pt x="5057602" y="2595161"/>
                  <a:pt x="5075866" y="2593538"/>
                  <a:pt x="5093725" y="2589073"/>
                </a:cubicBezTo>
                <a:cubicBezTo>
                  <a:pt x="5107119" y="2585826"/>
                  <a:pt x="5124166" y="2582985"/>
                  <a:pt x="5122948" y="2566344"/>
                </a:cubicBezTo>
                <a:cubicBezTo>
                  <a:pt x="5121325" y="2550515"/>
                  <a:pt x="5113613" y="2533469"/>
                  <a:pt x="5096566" y="2525757"/>
                </a:cubicBezTo>
                <a:cubicBezTo>
                  <a:pt x="5088855" y="2522104"/>
                  <a:pt x="5079925" y="2520075"/>
                  <a:pt x="5070996" y="2519263"/>
                </a:cubicBezTo>
                <a:cubicBezTo>
                  <a:pt x="5016203" y="2512363"/>
                  <a:pt x="4962222" y="2500187"/>
                  <a:pt x="4913922" y="2475428"/>
                </a:cubicBezTo>
                <a:cubicBezTo>
                  <a:pt x="4878612" y="2457570"/>
                  <a:pt x="4848983" y="2458788"/>
                  <a:pt x="4814077" y="2471370"/>
                </a:cubicBezTo>
                <a:cubicBezTo>
                  <a:pt x="4773896" y="2485575"/>
                  <a:pt x="4729656" y="2486793"/>
                  <a:pt x="4689880" y="2476646"/>
                </a:cubicBezTo>
                <a:cubicBezTo>
                  <a:pt x="4652133" y="2466905"/>
                  <a:pt x="4616011" y="2450264"/>
                  <a:pt x="4600993" y="2403995"/>
                </a:cubicBezTo>
                <a:cubicBezTo>
                  <a:pt x="4571365" y="2315108"/>
                  <a:pt x="4553100" y="2224192"/>
                  <a:pt x="4538083" y="2131653"/>
                </a:cubicBezTo>
                <a:cubicBezTo>
                  <a:pt x="4514948" y="1987567"/>
                  <a:pt x="4499119" y="1842264"/>
                  <a:pt x="4473549" y="1698585"/>
                </a:cubicBezTo>
                <a:cubicBezTo>
                  <a:pt x="4462184" y="1633645"/>
                  <a:pt x="4443514" y="1571140"/>
                  <a:pt x="4417132" y="1510665"/>
                </a:cubicBezTo>
                <a:cubicBezTo>
                  <a:pt x="4378980" y="1422590"/>
                  <a:pt x="4363151" y="1329645"/>
                  <a:pt x="4357063" y="1234670"/>
                </a:cubicBezTo>
                <a:cubicBezTo>
                  <a:pt x="4354222" y="1187995"/>
                  <a:pt x="4348134" y="1142131"/>
                  <a:pt x="4333522" y="1097485"/>
                </a:cubicBezTo>
                <a:cubicBezTo>
                  <a:pt x="4324999" y="1071103"/>
                  <a:pt x="4318505" y="1045939"/>
                  <a:pt x="4341234" y="1021992"/>
                </a:cubicBezTo>
                <a:cubicBezTo>
                  <a:pt x="4354628" y="1007786"/>
                  <a:pt x="4351381" y="986275"/>
                  <a:pt x="4357063" y="968417"/>
                </a:cubicBezTo>
                <a:cubicBezTo>
                  <a:pt x="4363557" y="946499"/>
                  <a:pt x="4369239" y="923770"/>
                  <a:pt x="4379386" y="903477"/>
                </a:cubicBezTo>
                <a:cubicBezTo>
                  <a:pt x="4399680" y="862889"/>
                  <a:pt x="4390344" y="821490"/>
                  <a:pt x="4386286" y="780091"/>
                </a:cubicBezTo>
                <a:cubicBezTo>
                  <a:pt x="4383445" y="748433"/>
                  <a:pt x="4384663" y="748433"/>
                  <a:pt x="4413480" y="735039"/>
                </a:cubicBezTo>
                <a:cubicBezTo>
                  <a:pt x="4457720" y="714745"/>
                  <a:pt x="4502366" y="715151"/>
                  <a:pt x="4548230" y="726921"/>
                </a:cubicBezTo>
                <a:cubicBezTo>
                  <a:pt x="4584758" y="736256"/>
                  <a:pt x="4621693" y="744780"/>
                  <a:pt x="4658628" y="753709"/>
                </a:cubicBezTo>
                <a:cubicBezTo>
                  <a:pt x="4669180" y="756144"/>
                  <a:pt x="4680139" y="756550"/>
                  <a:pt x="4690691" y="755332"/>
                </a:cubicBezTo>
                <a:cubicBezTo>
                  <a:pt x="4718697" y="752085"/>
                  <a:pt x="4728438" y="743968"/>
                  <a:pt x="4733715" y="715963"/>
                </a:cubicBezTo>
                <a:cubicBezTo>
                  <a:pt x="4736150" y="703786"/>
                  <a:pt x="4739396" y="693640"/>
                  <a:pt x="4753196" y="691204"/>
                </a:cubicBezTo>
                <a:cubicBezTo>
                  <a:pt x="4755226" y="690798"/>
                  <a:pt x="4757661" y="689581"/>
                  <a:pt x="4758473" y="688363"/>
                </a:cubicBezTo>
                <a:cubicBezTo>
                  <a:pt x="4769431" y="665228"/>
                  <a:pt x="4792566" y="648993"/>
                  <a:pt x="4797437" y="622206"/>
                </a:cubicBezTo>
                <a:cubicBezTo>
                  <a:pt x="4799872" y="607594"/>
                  <a:pt x="4803525" y="597041"/>
                  <a:pt x="4820978" y="591765"/>
                </a:cubicBezTo>
                <a:cubicBezTo>
                  <a:pt x="4846953" y="584053"/>
                  <a:pt x="4850606" y="567007"/>
                  <a:pt x="4834371" y="545495"/>
                </a:cubicBezTo>
                <a:cubicBezTo>
                  <a:pt x="4812454" y="516678"/>
                  <a:pt x="4810831" y="484614"/>
                  <a:pt x="4820571" y="451332"/>
                </a:cubicBezTo>
                <a:cubicBezTo>
                  <a:pt x="4823819" y="439562"/>
                  <a:pt x="4833154" y="432662"/>
                  <a:pt x="4843706" y="426980"/>
                </a:cubicBezTo>
                <a:cubicBezTo>
                  <a:pt x="4868465" y="413180"/>
                  <a:pt x="4872929" y="403439"/>
                  <a:pt x="4869683" y="376246"/>
                </a:cubicBezTo>
                <a:cubicBezTo>
                  <a:pt x="4868465" y="366099"/>
                  <a:pt x="4868059" y="355952"/>
                  <a:pt x="4867247" y="345805"/>
                </a:cubicBezTo>
                <a:cubicBezTo>
                  <a:pt x="4865218" y="323888"/>
                  <a:pt x="4869683" y="308465"/>
                  <a:pt x="4893223" y="297912"/>
                </a:cubicBezTo>
                <a:cubicBezTo>
                  <a:pt x="4928128" y="281677"/>
                  <a:pt x="4952481" y="220796"/>
                  <a:pt x="4934216" y="193196"/>
                </a:cubicBezTo>
                <a:cubicBezTo>
                  <a:pt x="4914735" y="163162"/>
                  <a:pt x="4894035" y="129474"/>
                  <a:pt x="4863594" y="112427"/>
                </a:cubicBezTo>
                <a:cubicBezTo>
                  <a:pt x="4838024" y="98222"/>
                  <a:pt x="4824630" y="74275"/>
                  <a:pt x="4802307" y="59664"/>
                </a:cubicBezTo>
                <a:cubicBezTo>
                  <a:pt x="4794596" y="54387"/>
                  <a:pt x="4790131" y="47893"/>
                  <a:pt x="4777955" y="53170"/>
                </a:cubicBezTo>
                <a:cubicBezTo>
                  <a:pt x="4766185" y="58446"/>
                  <a:pt x="4754008" y="54793"/>
                  <a:pt x="4748326" y="40182"/>
                </a:cubicBezTo>
                <a:cubicBezTo>
                  <a:pt x="4744673" y="30441"/>
                  <a:pt x="4736961" y="27599"/>
                  <a:pt x="4727220" y="24352"/>
                </a:cubicBezTo>
                <a:cubicBezTo>
                  <a:pt x="4710579" y="18670"/>
                  <a:pt x="4695968" y="8117"/>
                  <a:pt x="4680139" y="0"/>
                </a:cubicBezTo>
                <a:cubicBezTo>
                  <a:pt x="4667963" y="0"/>
                  <a:pt x="4655786" y="0"/>
                  <a:pt x="4643610" y="0"/>
                </a:cubicBezTo>
                <a:cubicBezTo>
                  <a:pt x="4622099" y="10553"/>
                  <a:pt x="4599370" y="10553"/>
                  <a:pt x="4576235" y="10553"/>
                </a:cubicBezTo>
                <a:cubicBezTo>
                  <a:pt x="4540924" y="10147"/>
                  <a:pt x="4506019" y="15829"/>
                  <a:pt x="4472331" y="25164"/>
                </a:cubicBezTo>
                <a:cubicBezTo>
                  <a:pt x="4427279" y="37340"/>
                  <a:pt x="4389939" y="65752"/>
                  <a:pt x="4353816" y="93757"/>
                </a:cubicBezTo>
                <a:cubicBezTo>
                  <a:pt x="4324187" y="116486"/>
                  <a:pt x="4296182" y="143274"/>
                  <a:pt x="4277917" y="177367"/>
                </a:cubicBezTo>
                <a:cubicBezTo>
                  <a:pt x="4255188" y="219578"/>
                  <a:pt x="4230430" y="260571"/>
                  <a:pt x="4214601" y="306029"/>
                </a:cubicBezTo>
                <a:cubicBezTo>
                  <a:pt x="4205266" y="332411"/>
                  <a:pt x="4198366" y="336064"/>
                  <a:pt x="4172390" y="326729"/>
                </a:cubicBezTo>
                <a:cubicBezTo>
                  <a:pt x="4132208" y="312523"/>
                  <a:pt x="4089997" y="305218"/>
                  <a:pt x="4049816" y="290606"/>
                </a:cubicBezTo>
                <a:cubicBezTo>
                  <a:pt x="4030334" y="283300"/>
                  <a:pt x="4009228" y="281677"/>
                  <a:pt x="3988529" y="277618"/>
                </a:cubicBezTo>
                <a:cubicBezTo>
                  <a:pt x="3951188" y="270718"/>
                  <a:pt x="3914254" y="278836"/>
                  <a:pt x="3877319" y="278024"/>
                </a:cubicBezTo>
                <a:cubicBezTo>
                  <a:pt x="3859461" y="277618"/>
                  <a:pt x="3842414" y="279648"/>
                  <a:pt x="3825367" y="284924"/>
                </a:cubicBezTo>
                <a:cubicBezTo>
                  <a:pt x="3781127" y="299130"/>
                  <a:pt x="3735263" y="302782"/>
                  <a:pt x="3689399" y="306029"/>
                </a:cubicBezTo>
                <a:cubicBezTo>
                  <a:pt x="3616748" y="311306"/>
                  <a:pt x="3544502" y="321453"/>
                  <a:pt x="3472256" y="330788"/>
                </a:cubicBezTo>
                <a:cubicBezTo>
                  <a:pt x="3411375" y="338499"/>
                  <a:pt x="3350088" y="343776"/>
                  <a:pt x="3290019" y="355952"/>
                </a:cubicBezTo>
                <a:cubicBezTo>
                  <a:pt x="3218991" y="370563"/>
                  <a:pt x="3144310" y="360822"/>
                  <a:pt x="3075311" y="390045"/>
                </a:cubicBezTo>
                <a:cubicBezTo>
                  <a:pt x="3069629" y="392481"/>
                  <a:pt x="3063135" y="391263"/>
                  <a:pt x="3057047" y="391669"/>
                </a:cubicBezTo>
                <a:cubicBezTo>
                  <a:pt x="3050147" y="392075"/>
                  <a:pt x="3042841" y="391263"/>
                  <a:pt x="3037159" y="394916"/>
                </a:cubicBezTo>
                <a:cubicBezTo>
                  <a:pt x="3013618" y="409121"/>
                  <a:pt x="2987236" y="414398"/>
                  <a:pt x="2961260" y="421298"/>
                </a:cubicBezTo>
                <a:cubicBezTo>
                  <a:pt x="2940967" y="426574"/>
                  <a:pt x="2922296" y="436721"/>
                  <a:pt x="2900785" y="437939"/>
                </a:cubicBezTo>
                <a:cubicBezTo>
                  <a:pt x="2895915" y="438344"/>
                  <a:pt x="2891044" y="439968"/>
                  <a:pt x="2887797" y="443621"/>
                </a:cubicBezTo>
                <a:cubicBezTo>
                  <a:pt x="2866692" y="467567"/>
                  <a:pt x="2837063" y="471220"/>
                  <a:pt x="2808652" y="475685"/>
                </a:cubicBezTo>
                <a:cubicBezTo>
                  <a:pt x="2740870" y="485832"/>
                  <a:pt x="2675931" y="506937"/>
                  <a:pt x="2610179" y="523984"/>
                </a:cubicBezTo>
                <a:cubicBezTo>
                  <a:pt x="2550109" y="539407"/>
                  <a:pt x="2490852" y="558889"/>
                  <a:pt x="2440929" y="598665"/>
                </a:cubicBezTo>
                <a:cubicBezTo>
                  <a:pt x="2427535" y="609218"/>
                  <a:pt x="2411706" y="615712"/>
                  <a:pt x="2396689" y="623017"/>
                </a:cubicBezTo>
                <a:cubicBezTo>
                  <a:pt x="2373554" y="633976"/>
                  <a:pt x="2354884" y="650211"/>
                  <a:pt x="2341896" y="672534"/>
                </a:cubicBezTo>
                <a:cubicBezTo>
                  <a:pt x="2336214" y="681869"/>
                  <a:pt x="2329314" y="690393"/>
                  <a:pt x="2320385" y="696075"/>
                </a:cubicBezTo>
                <a:cubicBezTo>
                  <a:pt x="2298467" y="709875"/>
                  <a:pt x="2283450" y="730168"/>
                  <a:pt x="2272085" y="752491"/>
                </a:cubicBezTo>
                <a:cubicBezTo>
                  <a:pt x="2245298" y="803631"/>
                  <a:pt x="2210392" y="850713"/>
                  <a:pt x="2191317" y="905912"/>
                </a:cubicBezTo>
                <a:cubicBezTo>
                  <a:pt x="2189693" y="911188"/>
                  <a:pt x="2184822" y="914841"/>
                  <a:pt x="2182387" y="919306"/>
                </a:cubicBezTo>
                <a:cubicBezTo>
                  <a:pt x="2159252" y="963546"/>
                  <a:pt x="2115824" y="989116"/>
                  <a:pt x="2082948" y="1024427"/>
                </a:cubicBezTo>
                <a:cubicBezTo>
                  <a:pt x="2052101" y="1057709"/>
                  <a:pt x="2013949" y="1084903"/>
                  <a:pt x="1974579" y="1109255"/>
                </a:cubicBezTo>
                <a:cubicBezTo>
                  <a:pt x="1937239" y="1132390"/>
                  <a:pt x="1896246" y="1149031"/>
                  <a:pt x="1860529" y="1175007"/>
                </a:cubicBezTo>
                <a:cubicBezTo>
                  <a:pt x="1841453" y="1188806"/>
                  <a:pt x="1821159" y="1200983"/>
                  <a:pt x="1801677" y="1214376"/>
                </a:cubicBezTo>
                <a:cubicBezTo>
                  <a:pt x="1772860" y="1234264"/>
                  <a:pt x="1742013" y="1250499"/>
                  <a:pt x="1713196" y="1270793"/>
                </a:cubicBezTo>
                <a:cubicBezTo>
                  <a:pt x="1658809" y="1309351"/>
                  <a:pt x="1603610" y="1347503"/>
                  <a:pt x="1548005" y="1384438"/>
                </a:cubicBezTo>
                <a:cubicBezTo>
                  <a:pt x="1505794" y="1412849"/>
                  <a:pt x="1458713" y="1432737"/>
                  <a:pt x="1416908" y="1461554"/>
                </a:cubicBezTo>
                <a:cubicBezTo>
                  <a:pt x="1405949" y="1469266"/>
                  <a:pt x="1392961" y="1475760"/>
                  <a:pt x="1379567" y="1476571"/>
                </a:cubicBezTo>
                <a:cubicBezTo>
                  <a:pt x="1345880" y="1478601"/>
                  <a:pt x="1313004" y="1487936"/>
                  <a:pt x="1279722" y="1491995"/>
                </a:cubicBezTo>
                <a:cubicBezTo>
                  <a:pt x="1199765" y="1502141"/>
                  <a:pt x="1119808" y="1511883"/>
                  <a:pt x="1042286" y="1532988"/>
                </a:cubicBezTo>
                <a:cubicBezTo>
                  <a:pt x="915653" y="1567487"/>
                  <a:pt x="795514" y="1617410"/>
                  <a:pt x="686740" y="1692091"/>
                </a:cubicBezTo>
                <a:cubicBezTo>
                  <a:pt x="667664" y="1705079"/>
                  <a:pt x="646152" y="1713602"/>
                  <a:pt x="625858" y="1724155"/>
                </a:cubicBezTo>
                <a:cubicBezTo>
                  <a:pt x="532507" y="1771642"/>
                  <a:pt x="434692" y="1810200"/>
                  <a:pt x="342558" y="1860123"/>
                </a:cubicBezTo>
                <a:cubicBezTo>
                  <a:pt x="330382" y="1866617"/>
                  <a:pt x="316988" y="1868240"/>
                  <a:pt x="303594" y="1869458"/>
                </a:cubicBezTo>
                <a:cubicBezTo>
                  <a:pt x="271936" y="1872705"/>
                  <a:pt x="239466" y="1869864"/>
                  <a:pt x="209025" y="1877981"/>
                </a:cubicBezTo>
                <a:cubicBezTo>
                  <a:pt x="144897" y="1895028"/>
                  <a:pt x="83204" y="1919380"/>
                  <a:pt x="22729" y="1946980"/>
                </a:cubicBezTo>
                <a:cubicBezTo>
                  <a:pt x="-2841" y="1958750"/>
                  <a:pt x="6900" y="2002991"/>
                  <a:pt x="0" y="2025314"/>
                </a:cubicBezTo>
                <a:cubicBezTo>
                  <a:pt x="0" y="2032213"/>
                  <a:pt x="16235" y="2071177"/>
                  <a:pt x="16235" y="2078077"/>
                </a:cubicBezTo>
                <a:cubicBezTo>
                  <a:pt x="23541" y="2095936"/>
                  <a:pt x="19888" y="2117041"/>
                  <a:pt x="29629" y="2134088"/>
                </a:cubicBezTo>
                <a:cubicBezTo>
                  <a:pt x="53981" y="2177111"/>
                  <a:pt x="77522" y="2220539"/>
                  <a:pt x="120545" y="2249357"/>
                </a:cubicBezTo>
                <a:cubicBezTo>
                  <a:pt x="148550" y="2268027"/>
                  <a:pt x="169250" y="2293191"/>
                  <a:pt x="180614" y="2326067"/>
                </a:cubicBezTo>
                <a:cubicBezTo>
                  <a:pt x="192385" y="2359754"/>
                  <a:pt x="210243" y="2391413"/>
                  <a:pt x="226478" y="2423071"/>
                </a:cubicBezTo>
                <a:cubicBezTo>
                  <a:pt x="249207" y="2467311"/>
                  <a:pt x="280459" y="2503840"/>
                  <a:pt x="325511" y="2527381"/>
                </a:cubicBezTo>
                <a:cubicBezTo>
                  <a:pt x="364475" y="2547674"/>
                  <a:pt x="403845" y="2568374"/>
                  <a:pt x="446056" y="2580550"/>
                </a:cubicBezTo>
                <a:cubicBezTo>
                  <a:pt x="493949" y="2594756"/>
                  <a:pt x="486238" y="2595973"/>
                  <a:pt x="513025" y="2574056"/>
                </a:cubicBezTo>
                <a:cubicBezTo>
                  <a:pt x="532507" y="2558227"/>
                  <a:pt x="543466" y="2537121"/>
                  <a:pt x="557672" y="2517234"/>
                </a:cubicBezTo>
                <a:cubicBezTo>
                  <a:pt x="582836" y="2481923"/>
                  <a:pt x="564571" y="2424694"/>
                  <a:pt x="526013" y="2406024"/>
                </a:cubicBezTo>
                <a:cubicBezTo>
                  <a:pt x="510996" y="2398718"/>
                  <a:pt x="503284" y="2388165"/>
                  <a:pt x="500849" y="2371930"/>
                </a:cubicBezTo>
                <a:cubicBezTo>
                  <a:pt x="492326" y="2314296"/>
                  <a:pt x="488267" y="2256256"/>
                  <a:pt x="481367" y="2198622"/>
                </a:cubicBezTo>
                <a:cubicBezTo>
                  <a:pt x="479744" y="2186040"/>
                  <a:pt x="485426" y="2175487"/>
                  <a:pt x="491920" y="2164529"/>
                </a:cubicBezTo>
                <a:cubicBezTo>
                  <a:pt x="510590" y="2132464"/>
                  <a:pt x="529260" y="2100401"/>
                  <a:pt x="541031" y="2065089"/>
                </a:cubicBezTo>
                <a:cubicBezTo>
                  <a:pt x="545089" y="2052507"/>
                  <a:pt x="552395" y="2043578"/>
                  <a:pt x="564166" y="2038302"/>
                </a:cubicBezTo>
                <a:cubicBezTo>
                  <a:pt x="592983" y="2025314"/>
                  <a:pt x="621394" y="2011108"/>
                  <a:pt x="651023" y="1998932"/>
                </a:cubicBezTo>
                <a:cubicBezTo>
                  <a:pt x="739097" y="1962809"/>
                  <a:pt x="832449" y="1945762"/>
                  <a:pt x="925394" y="1929121"/>
                </a:cubicBezTo>
                <a:cubicBezTo>
                  <a:pt x="990740" y="1917351"/>
                  <a:pt x="1055274" y="1902334"/>
                  <a:pt x="1118184" y="1881634"/>
                </a:cubicBezTo>
                <a:cubicBezTo>
                  <a:pt x="1180283" y="1861340"/>
                  <a:pt x="1241570" y="1836988"/>
                  <a:pt x="1304887" y="1819535"/>
                </a:cubicBezTo>
                <a:cubicBezTo>
                  <a:pt x="1380785" y="1798430"/>
                  <a:pt x="1459525" y="1795589"/>
                  <a:pt x="1537047" y="1783413"/>
                </a:cubicBezTo>
                <a:cubicBezTo>
                  <a:pt x="1581287" y="1776513"/>
                  <a:pt x="1624310" y="1769207"/>
                  <a:pt x="1664897" y="1747695"/>
                </a:cubicBezTo>
                <a:cubicBezTo>
                  <a:pt x="1735519" y="1710761"/>
                  <a:pt x="1808983" y="1679509"/>
                  <a:pt x="1883664" y="1651097"/>
                </a:cubicBezTo>
                <a:cubicBezTo>
                  <a:pt x="1938051" y="1630398"/>
                  <a:pt x="1993250" y="1612133"/>
                  <a:pt x="2046419" y="1588593"/>
                </a:cubicBezTo>
                <a:cubicBezTo>
                  <a:pt x="2064684" y="1580475"/>
                  <a:pt x="2081730" y="1581287"/>
                  <a:pt x="2098777" y="1590622"/>
                </a:cubicBezTo>
                <a:cubicBezTo>
                  <a:pt x="2129218" y="1607669"/>
                  <a:pt x="2162499" y="1617004"/>
                  <a:pt x="2194969" y="1627963"/>
                </a:cubicBezTo>
                <a:cubicBezTo>
                  <a:pt x="2219322" y="1636080"/>
                  <a:pt x="2244486" y="1641356"/>
                  <a:pt x="2269650" y="1646633"/>
                </a:cubicBezTo>
                <a:cubicBezTo>
                  <a:pt x="2318761" y="1656780"/>
                  <a:pt x="2365437" y="1658809"/>
                  <a:pt x="2409271" y="1623092"/>
                </a:cubicBezTo>
                <a:cubicBezTo>
                  <a:pt x="2460817" y="1580881"/>
                  <a:pt x="2522916" y="1552470"/>
                  <a:pt x="2574462" y="1509447"/>
                </a:cubicBezTo>
                <a:cubicBezTo>
                  <a:pt x="2582579" y="1502953"/>
                  <a:pt x="2591914" y="1502547"/>
                  <a:pt x="2601250" y="1507824"/>
                </a:cubicBezTo>
                <a:cubicBezTo>
                  <a:pt x="2614238" y="1515941"/>
                  <a:pt x="2627226" y="1514318"/>
                  <a:pt x="2640214" y="1509447"/>
                </a:cubicBezTo>
                <a:cubicBezTo>
                  <a:pt x="2652796" y="1504983"/>
                  <a:pt x="2664972" y="1499300"/>
                  <a:pt x="2676742" y="1491995"/>
                </a:cubicBezTo>
                <a:cubicBezTo>
                  <a:pt x="2704748" y="1474136"/>
                  <a:pt x="2733159" y="1457089"/>
                  <a:pt x="2761570" y="1440449"/>
                </a:cubicBezTo>
                <a:cubicBezTo>
                  <a:pt x="2777399" y="1431113"/>
                  <a:pt x="2792011" y="1431925"/>
                  <a:pt x="2809057" y="1441666"/>
                </a:cubicBezTo>
                <a:cubicBezTo>
                  <a:pt x="2849645" y="1464801"/>
                  <a:pt x="2888609" y="1490371"/>
                  <a:pt x="2928790" y="1513912"/>
                </a:cubicBezTo>
                <a:cubicBezTo>
                  <a:pt x="2948678" y="1525276"/>
                  <a:pt x="2968972" y="1536235"/>
                  <a:pt x="2988048" y="1548817"/>
                </a:cubicBezTo>
                <a:cubicBezTo>
                  <a:pt x="2993324" y="1552470"/>
                  <a:pt x="3001036" y="1556123"/>
                  <a:pt x="2998195" y="1564240"/>
                </a:cubicBezTo>
                <a:cubicBezTo>
                  <a:pt x="2995760" y="1571140"/>
                  <a:pt x="2988454" y="1570734"/>
                  <a:pt x="2982772" y="1571546"/>
                </a:cubicBezTo>
                <a:cubicBezTo>
                  <a:pt x="2906061" y="1579663"/>
                  <a:pt x="2833004" y="1601581"/>
                  <a:pt x="2760758" y="1627151"/>
                </a:cubicBezTo>
                <a:cubicBezTo>
                  <a:pt x="2658072" y="1664085"/>
                  <a:pt x="2551733" y="1687626"/>
                  <a:pt x="2446206" y="1714414"/>
                </a:cubicBezTo>
                <a:cubicBezTo>
                  <a:pt x="2437682" y="1716443"/>
                  <a:pt x="2428753" y="1718473"/>
                  <a:pt x="2420230" y="1715631"/>
                </a:cubicBezTo>
                <a:cubicBezTo>
                  <a:pt x="2366654" y="1698991"/>
                  <a:pt x="2313485" y="1702644"/>
                  <a:pt x="2260721" y="1718473"/>
                </a:cubicBezTo>
                <a:cubicBezTo>
                  <a:pt x="2212828" y="1732678"/>
                  <a:pt x="2164935" y="1748101"/>
                  <a:pt x="2116636" y="1761089"/>
                </a:cubicBezTo>
                <a:cubicBezTo>
                  <a:pt x="2089848" y="1768395"/>
                  <a:pt x="2071583" y="1783818"/>
                  <a:pt x="2057378" y="1806141"/>
                </a:cubicBezTo>
                <a:cubicBezTo>
                  <a:pt x="2050478" y="1817100"/>
                  <a:pt x="2048043" y="1828059"/>
                  <a:pt x="2051696" y="1840641"/>
                </a:cubicBezTo>
                <a:cubicBezTo>
                  <a:pt x="2086195" y="1955503"/>
                  <a:pt x="2132059" y="2065901"/>
                  <a:pt x="2190505" y="2171023"/>
                </a:cubicBezTo>
                <a:cubicBezTo>
                  <a:pt x="2212828" y="2211204"/>
                  <a:pt x="2241645" y="2248139"/>
                  <a:pt x="2258286" y="2291162"/>
                </a:cubicBezTo>
                <a:cubicBezTo>
                  <a:pt x="2276956" y="2339866"/>
                  <a:pt x="2311455" y="2373554"/>
                  <a:pt x="2352043" y="2402371"/>
                </a:cubicBezTo>
                <a:cubicBezTo>
                  <a:pt x="2378425" y="2421041"/>
                  <a:pt x="2404401" y="2416577"/>
                  <a:pt x="2426318" y="2393442"/>
                </a:cubicBezTo>
                <a:cubicBezTo>
                  <a:pt x="2442147" y="2376801"/>
                  <a:pt x="2447018" y="2357725"/>
                  <a:pt x="2444988" y="2335808"/>
                </a:cubicBezTo>
                <a:cubicBezTo>
                  <a:pt x="2440118" y="2284667"/>
                  <a:pt x="2439306" y="2233122"/>
                  <a:pt x="2431188" y="2182387"/>
                </a:cubicBezTo>
                <a:cubicBezTo>
                  <a:pt x="2426724" y="2155194"/>
                  <a:pt x="2428347" y="2128000"/>
                  <a:pt x="2435653" y="2102024"/>
                </a:cubicBezTo>
                <a:cubicBezTo>
                  <a:pt x="2443365" y="2073613"/>
                  <a:pt x="2449858" y="2044390"/>
                  <a:pt x="2474617" y="2023284"/>
                </a:cubicBezTo>
                <a:cubicBezTo>
                  <a:pt x="2485576" y="2013949"/>
                  <a:pt x="2494911" y="2000961"/>
                  <a:pt x="2496940" y="1985538"/>
                </a:cubicBezTo>
                <a:cubicBezTo>
                  <a:pt x="2500999" y="1953880"/>
                  <a:pt x="2515204" y="1938456"/>
                  <a:pt x="2548892" y="1929933"/>
                </a:cubicBezTo>
                <a:cubicBezTo>
                  <a:pt x="2643867" y="1905175"/>
                  <a:pt x="2740059" y="1894216"/>
                  <a:pt x="2837469" y="1892187"/>
                </a:cubicBezTo>
                <a:cubicBezTo>
                  <a:pt x="2886985" y="1890969"/>
                  <a:pt x="2936502" y="1896246"/>
                  <a:pt x="2985613" y="1890563"/>
                </a:cubicBezTo>
                <a:cubicBezTo>
                  <a:pt x="3086270" y="1878793"/>
                  <a:pt x="3186927" y="1870270"/>
                  <a:pt x="3287989" y="1863370"/>
                </a:cubicBezTo>
                <a:cubicBezTo>
                  <a:pt x="3377688" y="1857282"/>
                  <a:pt x="3451557" y="1819941"/>
                  <a:pt x="3507161" y="1748101"/>
                </a:cubicBezTo>
                <a:cubicBezTo>
                  <a:pt x="3519338" y="1732678"/>
                  <a:pt x="3530702" y="1716849"/>
                  <a:pt x="3537196" y="1697773"/>
                </a:cubicBezTo>
                <a:cubicBezTo>
                  <a:pt x="3552619" y="1653127"/>
                  <a:pt x="3536384" y="1613351"/>
                  <a:pt x="3515685" y="1576011"/>
                </a:cubicBezTo>
                <a:cubicBezTo>
                  <a:pt x="3483215" y="1517159"/>
                  <a:pt x="3439786" y="1466019"/>
                  <a:pt x="3403258" y="1410008"/>
                </a:cubicBezTo>
                <a:cubicBezTo>
                  <a:pt x="3385399" y="1382814"/>
                  <a:pt x="3368353" y="1355215"/>
                  <a:pt x="3346435" y="1331268"/>
                </a:cubicBezTo>
                <a:cubicBezTo>
                  <a:pt x="3342377" y="1326804"/>
                  <a:pt x="3335883" y="1322745"/>
                  <a:pt x="3338724" y="1316251"/>
                </a:cubicBezTo>
                <a:cubicBezTo>
                  <a:pt x="3341565" y="1309351"/>
                  <a:pt x="3349276" y="1311380"/>
                  <a:pt x="3354959" y="1311786"/>
                </a:cubicBezTo>
                <a:cubicBezTo>
                  <a:pt x="3400011" y="1313004"/>
                  <a:pt x="3443439" y="1302045"/>
                  <a:pt x="3486462" y="1290681"/>
                </a:cubicBezTo>
                <a:cubicBezTo>
                  <a:pt x="3532326" y="1278505"/>
                  <a:pt x="3577784" y="1265923"/>
                  <a:pt x="3622836" y="1251717"/>
                </a:cubicBezTo>
                <a:cubicBezTo>
                  <a:pt x="3643941" y="1245223"/>
                  <a:pt x="3651247" y="1250905"/>
                  <a:pt x="3654900" y="1272417"/>
                </a:cubicBezTo>
                <a:cubicBezTo>
                  <a:pt x="3660582" y="1305292"/>
                  <a:pt x="3660176" y="1338574"/>
                  <a:pt x="3657335" y="1371450"/>
                </a:cubicBezTo>
                <a:cubicBezTo>
                  <a:pt x="3653682" y="1411226"/>
                  <a:pt x="3650435" y="1450595"/>
                  <a:pt x="3657741" y="1490371"/>
                </a:cubicBezTo>
                <a:cubicBezTo>
                  <a:pt x="3660582" y="1505388"/>
                  <a:pt x="3665453" y="1521218"/>
                  <a:pt x="3662206" y="1536641"/>
                </a:cubicBezTo>
                <a:cubicBezTo>
                  <a:pt x="3655712" y="1569111"/>
                  <a:pt x="3664235" y="1599551"/>
                  <a:pt x="3670729" y="1630804"/>
                </a:cubicBezTo>
                <a:cubicBezTo>
                  <a:pt x="3700358" y="1775295"/>
                  <a:pt x="3745816" y="1914510"/>
                  <a:pt x="3803044" y="2049666"/>
                </a:cubicBezTo>
                <a:cubicBezTo>
                  <a:pt x="3820091" y="2089442"/>
                  <a:pt x="3846473" y="2124753"/>
                  <a:pt x="3887060" y="2142206"/>
                </a:cubicBezTo>
                <a:cubicBezTo>
                  <a:pt x="3926430" y="2159252"/>
                  <a:pt x="3969858" y="2160064"/>
                  <a:pt x="4012881" y="2157629"/>
                </a:cubicBezTo>
                <a:cubicBezTo>
                  <a:pt x="4040481" y="2156005"/>
                  <a:pt x="4068486" y="2152758"/>
                  <a:pt x="4095679" y="2160470"/>
                </a:cubicBezTo>
                <a:cubicBezTo>
                  <a:pt x="4122061" y="2167776"/>
                  <a:pt x="4148443" y="2169399"/>
                  <a:pt x="4176043" y="2164123"/>
                </a:cubicBezTo>
                <a:cubicBezTo>
                  <a:pt x="4190248" y="2161282"/>
                  <a:pt x="4200395" y="2157223"/>
                  <a:pt x="4202019" y="2141394"/>
                </a:cubicBezTo>
                <a:cubicBezTo>
                  <a:pt x="4203236" y="2129624"/>
                  <a:pt x="4210542" y="2125565"/>
                  <a:pt x="4221906" y="2126376"/>
                </a:cubicBezTo>
                <a:cubicBezTo>
                  <a:pt x="4235301" y="2127594"/>
                  <a:pt x="4249100" y="2128000"/>
                  <a:pt x="4262494" y="2127188"/>
                </a:cubicBezTo>
                <a:cubicBezTo>
                  <a:pt x="4285223" y="2125971"/>
                  <a:pt x="4299023" y="2136117"/>
                  <a:pt x="4308764" y="2156005"/>
                </a:cubicBezTo>
                <a:cubicBezTo>
                  <a:pt x="4331493" y="2203087"/>
                  <a:pt x="4352193" y="2250574"/>
                  <a:pt x="4369645" y="2299685"/>
                </a:cubicBezTo>
                <a:cubicBezTo>
                  <a:pt x="4403738" y="2395877"/>
                  <a:pt x="4437020" y="2492475"/>
                  <a:pt x="4483696" y="2583797"/>
                </a:cubicBezTo>
                <a:cubicBezTo>
                  <a:pt x="4508860" y="2633719"/>
                  <a:pt x="4546606" y="2663348"/>
                  <a:pt x="4603835" y="2665378"/>
                </a:cubicBezTo>
                <a:cubicBezTo>
                  <a:pt x="4611546" y="2665784"/>
                  <a:pt x="4620070" y="2665378"/>
                  <a:pt x="4627375" y="2669031"/>
                </a:cubicBezTo>
                <a:cubicBezTo>
                  <a:pt x="4687039" y="2669031"/>
                  <a:pt x="4746297" y="2669031"/>
                  <a:pt x="4805960" y="2669031"/>
                </a:cubicBezTo>
                <a:cubicBezTo>
                  <a:pt x="4842489" y="2664566"/>
                  <a:pt x="4879017" y="2662537"/>
                  <a:pt x="4915546" y="2661319"/>
                </a:cubicBezTo>
                <a:cubicBezTo>
                  <a:pt x="4980486" y="2659290"/>
                  <a:pt x="5045426" y="2667001"/>
                  <a:pt x="5110366" y="2662942"/>
                </a:cubicBezTo>
                <a:cubicBezTo>
                  <a:pt x="5124977" y="2662131"/>
                  <a:pt x="5133501" y="2657260"/>
                  <a:pt x="5138371" y="2644678"/>
                </a:cubicBezTo>
                <a:cubicBezTo>
                  <a:pt x="5138371" y="2641837"/>
                  <a:pt x="5138371" y="2639402"/>
                  <a:pt x="5138371" y="2636561"/>
                </a:cubicBezTo>
                <a:cubicBezTo>
                  <a:pt x="5131472" y="2629255"/>
                  <a:pt x="5122948" y="2626008"/>
                  <a:pt x="5112395" y="2624384"/>
                </a:cubicBezTo>
                <a:close/>
                <a:moveTo>
                  <a:pt x="4256812" y="2045607"/>
                </a:moveTo>
                <a:cubicBezTo>
                  <a:pt x="4197148" y="2040331"/>
                  <a:pt x="4136673" y="2039113"/>
                  <a:pt x="4077821" y="2024908"/>
                </a:cubicBezTo>
                <a:cubicBezTo>
                  <a:pt x="4062804" y="2021255"/>
                  <a:pt x="4046975" y="2021661"/>
                  <a:pt x="4031551" y="2021255"/>
                </a:cubicBezTo>
                <a:cubicBezTo>
                  <a:pt x="4009228" y="2020443"/>
                  <a:pt x="3986905" y="2021255"/>
                  <a:pt x="3964582" y="2020037"/>
                </a:cubicBezTo>
                <a:cubicBezTo>
                  <a:pt x="3932924" y="2018414"/>
                  <a:pt x="3918718" y="2005832"/>
                  <a:pt x="3911818" y="1974985"/>
                </a:cubicBezTo>
                <a:cubicBezTo>
                  <a:pt x="3895583" y="1899493"/>
                  <a:pt x="3883813" y="1823594"/>
                  <a:pt x="3887060" y="1746072"/>
                </a:cubicBezTo>
                <a:cubicBezTo>
                  <a:pt x="3888278" y="1718473"/>
                  <a:pt x="3887060" y="1690467"/>
                  <a:pt x="3887060" y="1662868"/>
                </a:cubicBezTo>
                <a:cubicBezTo>
                  <a:pt x="3887466" y="1662868"/>
                  <a:pt x="3887466" y="1662868"/>
                  <a:pt x="3887872" y="1662868"/>
                </a:cubicBezTo>
                <a:cubicBezTo>
                  <a:pt x="3887872" y="1623092"/>
                  <a:pt x="3887466" y="1582911"/>
                  <a:pt x="3887872" y="1543135"/>
                </a:cubicBezTo>
                <a:cubicBezTo>
                  <a:pt x="3888683" y="1497677"/>
                  <a:pt x="3885437" y="1452625"/>
                  <a:pt x="3873666" y="1408790"/>
                </a:cubicBezTo>
                <a:cubicBezTo>
                  <a:pt x="3865143" y="1377538"/>
                  <a:pt x="3871637" y="1346692"/>
                  <a:pt x="3880566" y="1317063"/>
                </a:cubicBezTo>
                <a:cubicBezTo>
                  <a:pt x="3888683" y="1291087"/>
                  <a:pt x="3887060" y="1265111"/>
                  <a:pt x="3888683" y="1239135"/>
                </a:cubicBezTo>
                <a:cubicBezTo>
                  <a:pt x="3889901" y="1218841"/>
                  <a:pt x="3891119" y="1198547"/>
                  <a:pt x="3891119" y="1178254"/>
                </a:cubicBezTo>
                <a:cubicBezTo>
                  <a:pt x="3891119" y="1157148"/>
                  <a:pt x="3904513" y="1147813"/>
                  <a:pt x="3920748" y="1139290"/>
                </a:cubicBezTo>
                <a:cubicBezTo>
                  <a:pt x="3967423" y="1114937"/>
                  <a:pt x="4018563" y="1098296"/>
                  <a:pt x="4058745" y="1061768"/>
                </a:cubicBezTo>
                <a:cubicBezTo>
                  <a:pt x="4073762" y="1048374"/>
                  <a:pt x="4079039" y="1049997"/>
                  <a:pt x="4083097" y="1070697"/>
                </a:cubicBezTo>
                <a:cubicBezTo>
                  <a:pt x="4098927" y="1150248"/>
                  <a:pt x="4112320" y="1230206"/>
                  <a:pt x="4120438" y="1310975"/>
                </a:cubicBezTo>
                <a:cubicBezTo>
                  <a:pt x="4124091" y="1348315"/>
                  <a:pt x="4134644" y="1385250"/>
                  <a:pt x="4143979" y="1421778"/>
                </a:cubicBezTo>
                <a:cubicBezTo>
                  <a:pt x="4152096" y="1454248"/>
                  <a:pt x="4156561" y="1487124"/>
                  <a:pt x="4152908" y="1520000"/>
                </a:cubicBezTo>
                <a:cubicBezTo>
                  <a:pt x="4143573" y="1608886"/>
                  <a:pt x="4159402" y="1693308"/>
                  <a:pt x="4189843" y="1776107"/>
                </a:cubicBezTo>
                <a:cubicBezTo>
                  <a:pt x="4214195" y="1842670"/>
                  <a:pt x="4223530" y="1913698"/>
                  <a:pt x="4251941" y="1979450"/>
                </a:cubicBezTo>
                <a:cubicBezTo>
                  <a:pt x="4258435" y="1994467"/>
                  <a:pt x="4264118" y="2009485"/>
                  <a:pt x="4269800" y="2024502"/>
                </a:cubicBezTo>
                <a:cubicBezTo>
                  <a:pt x="4277106" y="2040331"/>
                  <a:pt x="4273047" y="2047231"/>
                  <a:pt x="4256812" y="2045607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>
            <p:ph type="title"/>
          </p:nvPr>
        </p:nvSpPr>
        <p:spPr>
          <a:xfrm>
            <a:off x="0" y="340478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i="1" lang="ro-RO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Planificarea anuală a unităților tematice ( Plan anual)</a:t>
            </a:r>
            <a:br>
              <a:rPr i="1" lang="ro-RO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endParaRPr b="1" i="1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16" name="Google Shape;116;p5"/>
          <p:cNvSpPr txBox="1"/>
          <p:nvPr/>
        </p:nvSpPr>
        <p:spPr>
          <a:xfrm>
            <a:off x="291930" y="1343661"/>
            <a:ext cx="8348422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456553" lvl="0" marL="431789" marR="61847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o-RO" sz="1800" u="none" cap="none" strike="noStrike">
                <a:solidFill>
                  <a:schemeClr val="accent4"/>
                </a:solidFill>
                <a:latin typeface="Book Antiqua"/>
                <a:ea typeface="Book Antiqua"/>
                <a:cs typeface="Book Antiqua"/>
                <a:sym typeface="Book Antiqua"/>
              </a:rPr>
              <a:t>Planificarea anuală a unităților tematice (Plan anual)</a:t>
            </a:r>
            <a:br>
              <a:rPr b="0" i="0" lang="ro-RO" sz="1800" u="none" cap="none" strike="noStrike">
                <a:solidFill>
                  <a:schemeClr val="accent4"/>
                </a:solidFill>
                <a:latin typeface="Book Antiqua"/>
                <a:ea typeface="Book Antiqua"/>
                <a:cs typeface="Book Antiqua"/>
                <a:sym typeface="Book Antiqua"/>
              </a:rPr>
            </a:b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Planul anual reprezintă primul document de planificare pe care îl realizeză profesorul de educaţie fizică. Se elaborează sub formă grafică, pentru fiecare clasă. </a:t>
            </a:r>
            <a:endParaRPr/>
          </a:p>
          <a:p>
            <a:pPr indent="456553" lvl="0" marL="431789" marR="61847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456553" lvl="0" marL="431789" marR="61847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Cuprinde: </a:t>
            </a:r>
            <a:endParaRPr/>
          </a:p>
          <a:p>
            <a:pPr indent="-257175" lvl="0" marL="688964" marR="61847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1" lang="ro-RO" sz="1800" u="none" cap="none" strike="noStrike">
                <a:solidFill>
                  <a:srgbClr val="002060"/>
                </a:solidFill>
                <a:highlight>
                  <a:srgbClr val="FFFF00"/>
                </a:highlight>
                <a:latin typeface="Book Antiqua"/>
                <a:ea typeface="Book Antiqua"/>
                <a:cs typeface="Book Antiqua"/>
                <a:sym typeface="Book Antiqua"/>
              </a:rPr>
              <a:t>Indicatori de recunoaştere</a:t>
            </a:r>
            <a:r>
              <a:rPr b="0" i="1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 </a:t>
            </a: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(unitatea de învăţământ, clasa, anul şcolar şi resursele materiale)</a:t>
            </a:r>
            <a:endParaRPr/>
          </a:p>
          <a:p>
            <a:pPr indent="-257175" lvl="0" marL="688964" marR="61847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1" lang="ro-RO" sz="1800" u="none" cap="none" strike="noStrike">
                <a:solidFill>
                  <a:srgbClr val="002060"/>
                </a:solidFill>
                <a:highlight>
                  <a:srgbClr val="FFFF00"/>
                </a:highlight>
                <a:latin typeface="Book Antiqua"/>
                <a:ea typeface="Book Antiqua"/>
                <a:cs typeface="Book Antiqua"/>
                <a:sym typeface="Book Antiqua"/>
              </a:rPr>
              <a:t>Tabelul </a:t>
            </a: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în care se eşalonează unităţiletematice </a:t>
            </a:r>
            <a:r>
              <a:rPr b="0" i="0" lang="ro-RO" sz="1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8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o-RO" sz="18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8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close-up of a calendar&#10;&#10;Description automatically generated" id="122" name="Google Shape;12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858" y="786384"/>
            <a:ext cx="8324284" cy="3163228"/>
          </a:xfrm>
          <a:prstGeom prst="rect">
            <a:avLst/>
          </a:prstGeom>
          <a:noFill/>
          <a:ln cap="flat" cmpd="sng" w="9525">
            <a:solidFill>
              <a:srgbClr val="00206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"/>
          <p:cNvSpPr txBox="1"/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i="1" lang="ro-RO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Planificarea calendaristică ( Plan calendaristic)</a:t>
            </a:r>
            <a:endParaRPr i="1" sz="2100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28" name="Google Shape;128;p7"/>
          <p:cNvSpPr txBox="1"/>
          <p:nvPr/>
        </p:nvSpPr>
        <p:spPr>
          <a:xfrm>
            <a:off x="538019" y="1152130"/>
            <a:ext cx="8067962" cy="31393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456553" lvl="0" marL="431789" marR="62038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Se realizează pe baza planului anual – eşalonarea anuală a unităţilor de tematice şi oferă o imagine mai amănunţită asupra conţinutului instruirii, respectiv a unităţilor de învăţare prin faptul că precizează temele (detalierile de conţinut) pe care profesorul le abordează în fiecare lecţie/ activitate.</a:t>
            </a:r>
            <a:endParaRPr/>
          </a:p>
          <a:p>
            <a:pPr indent="456553" lvl="0" marL="431789" marR="62038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456553" lvl="0" marL="431789" marR="620380" rtl="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b="1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Planul calendaristic cuprinde</a:t>
            </a: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: </a:t>
            </a:r>
            <a:endParaRPr/>
          </a:p>
          <a:p>
            <a:pPr indent="-285742" lvl="0" marL="717532" marR="620380" rtl="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indicatori de recunoaştere; </a:t>
            </a:r>
            <a:endParaRPr/>
          </a:p>
          <a:p>
            <a:pPr indent="-285742" lvl="0" marL="717532" marR="620380" rtl="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competenţe generale şi specifice </a:t>
            </a:r>
            <a:endParaRPr/>
          </a:p>
          <a:p>
            <a:pPr indent="-285742" lvl="0" marL="717532" marR="620380" rtl="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probele de evaluare; </a:t>
            </a:r>
            <a:endParaRPr/>
          </a:p>
          <a:p>
            <a:pPr indent="-285742" lvl="0" marL="717532" marR="620380" rtl="0" algn="just">
              <a:lnSpc>
                <a:spcPct val="100000"/>
              </a:lnSpc>
              <a:spcBef>
                <a:spcPts val="5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tabelul cu unităţile de tematice</a:t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 b="7898" l="18529" r="42142" t="14117"/>
          <a:stretch/>
        </p:blipFill>
        <p:spPr>
          <a:xfrm>
            <a:off x="2563125" y="314097"/>
            <a:ext cx="3818660" cy="4259274"/>
          </a:xfrm>
          <a:prstGeom prst="rect">
            <a:avLst/>
          </a:prstGeom>
          <a:noFill/>
          <a:ln cap="flat" cmpd="sng" w="9525">
            <a:solidFill>
              <a:srgbClr val="00206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"/>
          <p:cNvSpPr txBox="1"/>
          <p:nvPr>
            <p:ph type="title"/>
          </p:nvPr>
        </p:nvSpPr>
        <p:spPr>
          <a:xfrm>
            <a:off x="0" y="0"/>
            <a:ext cx="9144000" cy="884466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i="1" lang="ro-RO" sz="3200">
                <a:solidFill>
                  <a:srgbClr val="0070C0"/>
                </a:solidFill>
                <a:latin typeface="Book Antiqua"/>
                <a:ea typeface="Book Antiqua"/>
                <a:cs typeface="Book Antiqua"/>
                <a:sym typeface="Book Antiqua"/>
              </a:rPr>
              <a:t>Proiectarea unității de tematice</a:t>
            </a:r>
            <a:endParaRPr i="1" sz="3200">
              <a:solidFill>
                <a:srgbClr val="0070C0"/>
              </a:solidFill>
              <a:latin typeface="Book Antiqua"/>
              <a:ea typeface="Book Antiqua"/>
              <a:cs typeface="Book Antiqua"/>
              <a:sym typeface="Book Antiqua"/>
            </a:endParaRPr>
          </a:p>
        </p:txBody>
      </p:sp>
      <p:sp>
        <p:nvSpPr>
          <p:cNvPr id="139" name="Google Shape;139;p9"/>
          <p:cNvSpPr txBox="1"/>
          <p:nvPr/>
        </p:nvSpPr>
        <p:spPr>
          <a:xfrm>
            <a:off x="561109" y="1145398"/>
            <a:ext cx="8064500" cy="3236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88897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0" lvl="0" marL="88897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o-RO" sz="21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Proiectarea unităţii de tematice trebuie să menţioneze:</a:t>
            </a:r>
            <a:endParaRPr/>
          </a:p>
          <a:p>
            <a:pPr indent="0" lvl="0" marL="888978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42892" lvl="0" marL="342892" marR="621014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Prin </a:t>
            </a:r>
            <a:r>
              <a:rPr b="0" i="0" lang="ro-RO" sz="1800" u="none" cap="none" strike="noStrike">
                <a:solidFill>
                  <a:srgbClr val="002060"/>
                </a:solidFill>
                <a:highlight>
                  <a:srgbClr val="FFFF00"/>
                </a:highlight>
                <a:latin typeface="Book Antiqua"/>
                <a:ea typeface="Book Antiqua"/>
                <a:cs typeface="Book Antiqua"/>
                <a:sym typeface="Book Antiqua"/>
              </a:rPr>
              <a:t>indicatori de recunoaştere: </a:t>
            </a: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clasa la care se predă acel conţinut, anul de instruire, numărul de lecţii alocate, perioada de realizare, semestrul, timpul alocat exersării.</a:t>
            </a:r>
            <a:endParaRPr/>
          </a:p>
          <a:p>
            <a:pPr indent="-266692" lvl="0" marL="342892" marR="621014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-342892" lvl="0" marL="342892" marR="62165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Noto Sans Symbols"/>
              <a:buChar char="❖"/>
            </a:pP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Prin </a:t>
            </a:r>
            <a:r>
              <a:rPr b="0" i="0" lang="ro-RO" sz="1800" u="none" cap="none" strike="noStrike">
                <a:solidFill>
                  <a:srgbClr val="002060"/>
                </a:solidFill>
                <a:highlight>
                  <a:srgbClr val="FFFF00"/>
                </a:highlight>
                <a:latin typeface="Book Antiqua"/>
                <a:ea typeface="Book Antiqua"/>
                <a:cs typeface="Book Antiqua"/>
                <a:sym typeface="Book Antiqua"/>
              </a:rPr>
              <a:t>forma de prezentare</a:t>
            </a:r>
            <a:r>
              <a:rPr b="0" i="0" lang="ro-RO" sz="1800" u="none" cap="none" strike="noStrike">
                <a:solidFill>
                  <a:srgbClr val="002060"/>
                </a:solidFill>
                <a:latin typeface="Book Antiqua"/>
                <a:ea typeface="Book Antiqua"/>
                <a:cs typeface="Book Antiqua"/>
                <a:sym typeface="Book Antiqua"/>
              </a:rPr>
              <a:t>: numărul lecţiei, competențele specifice (codificat), detalieri de conţinut (temele de lecţie şi stadiul de instruire a acestora pentru deprinderi şi priceperi motrice), obiective operaţionale, strategii didactice (metode şi mijloace de instruire), resurse de timp şi materiale, evaluarea.</a:t>
            </a:r>
            <a:endParaRPr b="0" i="0" sz="1800" u="none" cap="none" strike="noStrike">
              <a:solidFill>
                <a:srgbClr val="002060"/>
              </a:solidFill>
              <a:latin typeface="Book Antiqua"/>
              <a:ea typeface="Book Antiqua"/>
              <a:cs typeface="Book Antiqua"/>
              <a:sym typeface="Book Antiqua"/>
            </a:endParaRPr>
          </a:p>
          <a:p>
            <a:pPr indent="456553" lvl="0" marL="431789" marR="620380" rtl="0" algn="just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0"/>
          <p:cNvPicPr preferRelativeResize="0"/>
          <p:nvPr/>
        </p:nvPicPr>
        <p:blipFill rotWithShape="1">
          <a:blip r:embed="rId3">
            <a:alphaModFix/>
          </a:blip>
          <a:srcRect b="16364" l="19006" r="22697" t="22424"/>
          <a:stretch/>
        </p:blipFill>
        <p:spPr>
          <a:xfrm>
            <a:off x="1326179" y="498765"/>
            <a:ext cx="6630660" cy="3916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Blackboard Background by Slidesgo">
  <a:themeElements>
    <a:clrScheme name="Simple Light">
      <a:dk1>
        <a:srgbClr val="D752A4"/>
      </a:dk1>
      <a:lt1>
        <a:srgbClr val="31A9EA"/>
      </a:lt1>
      <a:dk2>
        <a:srgbClr val="F9DC01"/>
      </a:dk2>
      <a:lt2>
        <a:srgbClr val="595959"/>
      </a:lt2>
      <a:accent1>
        <a:srgbClr val="FFFFFF"/>
      </a:accent1>
      <a:accent2>
        <a:srgbClr val="D752A4"/>
      </a:accent2>
      <a:accent3>
        <a:srgbClr val="31A9EA"/>
      </a:accent3>
      <a:accent4>
        <a:srgbClr val="F9DC01"/>
      </a:accent4>
      <a:accent5>
        <a:srgbClr val="595959"/>
      </a:accent5>
      <a:accent6>
        <a:srgbClr val="FFFFFF"/>
      </a:accent6>
      <a:hlink>
        <a:srgbClr val="D752A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Dana Marcu</dc:creator>
</cp:coreProperties>
</file>